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1" r:id="rId1"/>
  </p:sldMasterIdLst>
  <p:sldIdLst>
    <p:sldId id="256" r:id="rId2"/>
    <p:sldId id="272" r:id="rId3"/>
    <p:sldId id="271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3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9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96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42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23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70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79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05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16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95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53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81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42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1836" y="228600"/>
            <a:ext cx="8723630" cy="6457315"/>
            <a:chOff x="211836" y="228600"/>
            <a:chExt cx="8723630" cy="6457315"/>
          </a:xfrm>
        </p:grpSpPr>
        <p:sp>
          <p:nvSpPr>
            <p:cNvPr id="3" name="object 3"/>
            <p:cNvSpPr/>
            <p:nvPr/>
          </p:nvSpPr>
          <p:spPr>
            <a:xfrm>
              <a:off x="228600" y="228600"/>
              <a:ext cx="8695944" cy="6035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4851" y="5498591"/>
              <a:ext cx="2880360" cy="716280"/>
            </a:xfrm>
            <a:custGeom>
              <a:avLst/>
              <a:gdLst/>
              <a:ahLst/>
              <a:cxnLst/>
              <a:rect l="l" t="t" r="r" b="b"/>
              <a:pathLst>
                <a:path w="2880359" h="716279">
                  <a:moveTo>
                    <a:pt x="2880359" y="0"/>
                  </a:moveTo>
                  <a:lnTo>
                    <a:pt x="2874009" y="0"/>
                  </a:lnTo>
                  <a:lnTo>
                    <a:pt x="2752598" y="20193"/>
                  </a:lnTo>
                  <a:lnTo>
                    <a:pt x="2629154" y="42545"/>
                  </a:lnTo>
                  <a:lnTo>
                    <a:pt x="2373629" y="91770"/>
                  </a:lnTo>
                  <a:lnTo>
                    <a:pt x="2105405" y="149974"/>
                  </a:lnTo>
                  <a:lnTo>
                    <a:pt x="1824481" y="217119"/>
                  </a:lnTo>
                  <a:lnTo>
                    <a:pt x="1566799" y="282028"/>
                  </a:lnTo>
                  <a:lnTo>
                    <a:pt x="843026" y="445439"/>
                  </a:lnTo>
                  <a:lnTo>
                    <a:pt x="621665" y="490207"/>
                  </a:lnTo>
                  <a:lnTo>
                    <a:pt x="200151" y="568540"/>
                  </a:lnTo>
                  <a:lnTo>
                    <a:pt x="0" y="602119"/>
                  </a:lnTo>
                  <a:lnTo>
                    <a:pt x="270383" y="640168"/>
                  </a:lnTo>
                  <a:lnTo>
                    <a:pt x="398145" y="655840"/>
                  </a:lnTo>
                  <a:lnTo>
                    <a:pt x="645032" y="682701"/>
                  </a:lnTo>
                  <a:lnTo>
                    <a:pt x="874902" y="700608"/>
                  </a:lnTo>
                  <a:lnTo>
                    <a:pt x="985647" y="707326"/>
                  </a:lnTo>
                  <a:lnTo>
                    <a:pt x="1094231" y="711796"/>
                  </a:lnTo>
                  <a:lnTo>
                    <a:pt x="1298575" y="716280"/>
                  </a:lnTo>
                  <a:lnTo>
                    <a:pt x="1396492" y="716280"/>
                  </a:lnTo>
                  <a:lnTo>
                    <a:pt x="1585976" y="711796"/>
                  </a:lnTo>
                  <a:lnTo>
                    <a:pt x="1675383" y="707326"/>
                  </a:lnTo>
                  <a:lnTo>
                    <a:pt x="1845691" y="693889"/>
                  </a:lnTo>
                  <a:lnTo>
                    <a:pt x="1928749" y="684936"/>
                  </a:lnTo>
                  <a:lnTo>
                    <a:pt x="2086228" y="662559"/>
                  </a:lnTo>
                  <a:lnTo>
                    <a:pt x="2235327" y="635698"/>
                  </a:lnTo>
                  <a:lnTo>
                    <a:pt x="2375789" y="604354"/>
                  </a:lnTo>
                  <a:lnTo>
                    <a:pt x="2509901" y="568540"/>
                  </a:lnTo>
                  <a:lnTo>
                    <a:pt x="2637663" y="528256"/>
                  </a:lnTo>
                  <a:lnTo>
                    <a:pt x="2759075" y="483489"/>
                  </a:lnTo>
                  <a:lnTo>
                    <a:pt x="2876042" y="436486"/>
                  </a:lnTo>
                  <a:lnTo>
                    <a:pt x="2880359" y="434238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C5E7FB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2803" y="5370576"/>
              <a:ext cx="5552440" cy="852169"/>
            </a:xfrm>
            <a:custGeom>
              <a:avLst/>
              <a:gdLst/>
              <a:ahLst/>
              <a:cxnLst/>
              <a:rect l="l" t="t" r="r" b="b"/>
              <a:pathLst>
                <a:path w="5552440" h="852170">
                  <a:moveTo>
                    <a:pt x="853694" y="0"/>
                  </a:moveTo>
                  <a:lnTo>
                    <a:pt x="685419" y="0"/>
                  </a:lnTo>
                  <a:lnTo>
                    <a:pt x="527938" y="4445"/>
                  </a:lnTo>
                  <a:lnTo>
                    <a:pt x="381000" y="11176"/>
                  </a:lnTo>
                  <a:lnTo>
                    <a:pt x="244856" y="22352"/>
                  </a:lnTo>
                  <a:lnTo>
                    <a:pt x="117093" y="35814"/>
                  </a:lnTo>
                  <a:lnTo>
                    <a:pt x="0" y="53721"/>
                  </a:lnTo>
                  <a:lnTo>
                    <a:pt x="334263" y="96139"/>
                  </a:lnTo>
                  <a:lnTo>
                    <a:pt x="693928" y="156464"/>
                  </a:lnTo>
                  <a:lnTo>
                    <a:pt x="1079245" y="234784"/>
                  </a:lnTo>
                  <a:lnTo>
                    <a:pt x="1283716" y="279501"/>
                  </a:lnTo>
                  <a:lnTo>
                    <a:pt x="1869058" y="422605"/>
                  </a:lnTo>
                  <a:lnTo>
                    <a:pt x="2563113" y="576884"/>
                  </a:lnTo>
                  <a:lnTo>
                    <a:pt x="2726944" y="608190"/>
                  </a:lnTo>
                  <a:lnTo>
                    <a:pt x="2882392" y="639495"/>
                  </a:lnTo>
                  <a:lnTo>
                    <a:pt x="3035681" y="668566"/>
                  </a:lnTo>
                  <a:lnTo>
                    <a:pt x="3329431" y="717753"/>
                  </a:lnTo>
                  <a:lnTo>
                    <a:pt x="3469894" y="740117"/>
                  </a:lnTo>
                  <a:lnTo>
                    <a:pt x="3738245" y="775893"/>
                  </a:lnTo>
                  <a:lnTo>
                    <a:pt x="3991482" y="807199"/>
                  </a:lnTo>
                  <a:lnTo>
                    <a:pt x="4112895" y="818375"/>
                  </a:lnTo>
                  <a:lnTo>
                    <a:pt x="4342765" y="836269"/>
                  </a:lnTo>
                  <a:lnTo>
                    <a:pt x="4453509" y="842975"/>
                  </a:lnTo>
                  <a:lnTo>
                    <a:pt x="4666361" y="851916"/>
                  </a:lnTo>
                  <a:lnTo>
                    <a:pt x="4864354" y="851916"/>
                  </a:lnTo>
                  <a:lnTo>
                    <a:pt x="5051679" y="847445"/>
                  </a:lnTo>
                  <a:lnTo>
                    <a:pt x="5141087" y="842975"/>
                  </a:lnTo>
                  <a:lnTo>
                    <a:pt x="5228336" y="836269"/>
                  </a:lnTo>
                  <a:lnTo>
                    <a:pt x="5475351" y="809434"/>
                  </a:lnTo>
                  <a:lnTo>
                    <a:pt x="5551932" y="798245"/>
                  </a:lnTo>
                  <a:lnTo>
                    <a:pt x="5305044" y="766953"/>
                  </a:lnTo>
                  <a:lnTo>
                    <a:pt x="5043170" y="728929"/>
                  </a:lnTo>
                  <a:lnTo>
                    <a:pt x="4474718" y="630555"/>
                  </a:lnTo>
                  <a:lnTo>
                    <a:pt x="3840353" y="498627"/>
                  </a:lnTo>
                  <a:lnTo>
                    <a:pt x="2854706" y="263842"/>
                  </a:lnTo>
                  <a:lnTo>
                    <a:pt x="2586482" y="205740"/>
                  </a:lnTo>
                  <a:lnTo>
                    <a:pt x="2331085" y="156464"/>
                  </a:lnTo>
                  <a:lnTo>
                    <a:pt x="2207513" y="134112"/>
                  </a:lnTo>
                  <a:lnTo>
                    <a:pt x="2086229" y="114046"/>
                  </a:lnTo>
                  <a:lnTo>
                    <a:pt x="1969134" y="96139"/>
                  </a:lnTo>
                  <a:lnTo>
                    <a:pt x="1630680" y="51435"/>
                  </a:lnTo>
                  <a:lnTo>
                    <a:pt x="1419859" y="31242"/>
                  </a:lnTo>
                  <a:lnTo>
                    <a:pt x="1221994" y="15621"/>
                  </a:lnTo>
                  <a:lnTo>
                    <a:pt x="1032509" y="4445"/>
                  </a:lnTo>
                  <a:lnTo>
                    <a:pt x="853694" y="0"/>
                  </a:lnTo>
                  <a:close/>
                </a:path>
              </a:pathLst>
            </a:custGeom>
            <a:solidFill>
              <a:srgbClr val="C5E7F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353" y="5369814"/>
              <a:ext cx="6097905" cy="789940"/>
            </a:xfrm>
            <a:custGeom>
              <a:avLst/>
              <a:gdLst/>
              <a:ahLst/>
              <a:cxnLst/>
              <a:rect l="l" t="t" r="r" b="b"/>
              <a:pathLst>
                <a:path w="6097905" h="789939">
                  <a:moveTo>
                    <a:pt x="0" y="91948"/>
                  </a:moveTo>
                  <a:lnTo>
                    <a:pt x="19176" y="87503"/>
                  </a:lnTo>
                  <a:lnTo>
                    <a:pt x="76581" y="76327"/>
                  </a:lnTo>
                  <a:lnTo>
                    <a:pt x="174625" y="60706"/>
                  </a:lnTo>
                  <a:lnTo>
                    <a:pt x="238506" y="51689"/>
                  </a:lnTo>
                  <a:lnTo>
                    <a:pt x="312927" y="42799"/>
                  </a:lnTo>
                  <a:lnTo>
                    <a:pt x="395985" y="36068"/>
                  </a:lnTo>
                  <a:lnTo>
                    <a:pt x="491744" y="29337"/>
                  </a:lnTo>
                  <a:lnTo>
                    <a:pt x="596137" y="22606"/>
                  </a:lnTo>
                  <a:lnTo>
                    <a:pt x="713232" y="18161"/>
                  </a:lnTo>
                  <a:lnTo>
                    <a:pt x="840994" y="16002"/>
                  </a:lnTo>
                  <a:lnTo>
                    <a:pt x="979296" y="13716"/>
                  </a:lnTo>
                  <a:lnTo>
                    <a:pt x="1128395" y="16002"/>
                  </a:lnTo>
                  <a:lnTo>
                    <a:pt x="1288033" y="20447"/>
                  </a:lnTo>
                  <a:lnTo>
                    <a:pt x="1460499" y="29337"/>
                  </a:lnTo>
                  <a:lnTo>
                    <a:pt x="1643633" y="40513"/>
                  </a:lnTo>
                  <a:lnTo>
                    <a:pt x="1837308" y="58420"/>
                  </a:lnTo>
                  <a:lnTo>
                    <a:pt x="2043810" y="78486"/>
                  </a:lnTo>
                  <a:lnTo>
                    <a:pt x="2263140" y="103124"/>
                  </a:lnTo>
                  <a:lnTo>
                    <a:pt x="2493010" y="132207"/>
                  </a:lnTo>
                  <a:lnTo>
                    <a:pt x="2735707" y="168021"/>
                  </a:lnTo>
                  <a:lnTo>
                    <a:pt x="2989072" y="208153"/>
                  </a:lnTo>
                  <a:lnTo>
                    <a:pt x="3255263" y="255143"/>
                  </a:lnTo>
                  <a:lnTo>
                    <a:pt x="3534155" y="311035"/>
                  </a:lnTo>
                  <a:lnTo>
                    <a:pt x="3825748" y="371398"/>
                  </a:lnTo>
                  <a:lnTo>
                    <a:pt x="4130167" y="438454"/>
                  </a:lnTo>
                  <a:lnTo>
                    <a:pt x="4447413" y="514464"/>
                  </a:lnTo>
                  <a:lnTo>
                    <a:pt x="4777486" y="597179"/>
                  </a:lnTo>
                  <a:lnTo>
                    <a:pt x="5120132" y="688835"/>
                  </a:lnTo>
                  <a:lnTo>
                    <a:pt x="5475732" y="789432"/>
                  </a:lnTo>
                </a:path>
                <a:path w="6097905" h="789939">
                  <a:moveTo>
                    <a:pt x="2784347" y="652272"/>
                  </a:moveTo>
                  <a:lnTo>
                    <a:pt x="2880106" y="625462"/>
                  </a:lnTo>
                  <a:lnTo>
                    <a:pt x="3142107" y="556221"/>
                  </a:lnTo>
                  <a:lnTo>
                    <a:pt x="3323081" y="509308"/>
                  </a:lnTo>
                  <a:lnTo>
                    <a:pt x="3531743" y="457923"/>
                  </a:lnTo>
                  <a:lnTo>
                    <a:pt x="3763772" y="402082"/>
                  </a:lnTo>
                  <a:lnTo>
                    <a:pt x="4012946" y="341769"/>
                  </a:lnTo>
                  <a:lnTo>
                    <a:pt x="4276979" y="283692"/>
                  </a:lnTo>
                  <a:lnTo>
                    <a:pt x="4547362" y="225615"/>
                  </a:lnTo>
                  <a:lnTo>
                    <a:pt x="4824222" y="171958"/>
                  </a:lnTo>
                  <a:lnTo>
                    <a:pt x="5098923" y="120650"/>
                  </a:lnTo>
                  <a:lnTo>
                    <a:pt x="5235194" y="98298"/>
                  </a:lnTo>
                  <a:lnTo>
                    <a:pt x="5367147" y="75946"/>
                  </a:lnTo>
                  <a:lnTo>
                    <a:pt x="5499227" y="58039"/>
                  </a:lnTo>
                  <a:lnTo>
                    <a:pt x="5626989" y="40259"/>
                  </a:lnTo>
                  <a:lnTo>
                    <a:pt x="5752592" y="26797"/>
                  </a:lnTo>
                  <a:lnTo>
                    <a:pt x="5871845" y="15621"/>
                  </a:lnTo>
                  <a:lnTo>
                    <a:pt x="5986780" y="6731"/>
                  </a:lnTo>
                  <a:lnTo>
                    <a:pt x="609752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36" y="5353811"/>
              <a:ext cx="8723630" cy="1332230"/>
            </a:xfrm>
            <a:custGeom>
              <a:avLst/>
              <a:gdLst/>
              <a:ahLst/>
              <a:cxnLst/>
              <a:rect l="l" t="t" r="r" b="b"/>
              <a:pathLst>
                <a:path w="8723630" h="1332229">
                  <a:moveTo>
                    <a:pt x="1556131" y="0"/>
                  </a:moveTo>
                  <a:lnTo>
                    <a:pt x="1402842" y="0"/>
                  </a:lnTo>
                  <a:lnTo>
                    <a:pt x="1258062" y="4444"/>
                  </a:lnTo>
                  <a:lnTo>
                    <a:pt x="1121791" y="11175"/>
                  </a:lnTo>
                  <a:lnTo>
                    <a:pt x="874890" y="33528"/>
                  </a:lnTo>
                  <a:lnTo>
                    <a:pt x="762076" y="49149"/>
                  </a:lnTo>
                  <a:lnTo>
                    <a:pt x="659892" y="64769"/>
                  </a:lnTo>
                  <a:lnTo>
                    <a:pt x="564108" y="82676"/>
                  </a:lnTo>
                  <a:lnTo>
                    <a:pt x="478955" y="102743"/>
                  </a:lnTo>
                  <a:lnTo>
                    <a:pt x="398068" y="120650"/>
                  </a:lnTo>
                  <a:lnTo>
                    <a:pt x="327812" y="140843"/>
                  </a:lnTo>
                  <a:lnTo>
                    <a:pt x="206489" y="178815"/>
                  </a:lnTo>
                  <a:lnTo>
                    <a:pt x="157518" y="196722"/>
                  </a:lnTo>
                  <a:lnTo>
                    <a:pt x="51092" y="241363"/>
                  </a:lnTo>
                  <a:lnTo>
                    <a:pt x="0" y="268185"/>
                  </a:lnTo>
                  <a:lnTo>
                    <a:pt x="0" y="1331976"/>
                  </a:lnTo>
                  <a:lnTo>
                    <a:pt x="8719058" y="1331976"/>
                  </a:lnTo>
                  <a:lnTo>
                    <a:pt x="8723376" y="1325270"/>
                  </a:lnTo>
                  <a:lnTo>
                    <a:pt x="8723376" y="851484"/>
                  </a:lnTo>
                  <a:lnTo>
                    <a:pt x="7182231" y="851484"/>
                  </a:lnTo>
                  <a:lnTo>
                    <a:pt x="7043801" y="849249"/>
                  </a:lnTo>
                  <a:lnTo>
                    <a:pt x="6899148" y="844778"/>
                  </a:lnTo>
                  <a:lnTo>
                    <a:pt x="6750050" y="838072"/>
                  </a:lnTo>
                  <a:lnTo>
                    <a:pt x="6594729" y="826897"/>
                  </a:lnTo>
                  <a:lnTo>
                    <a:pt x="6260465" y="793369"/>
                  </a:lnTo>
                  <a:lnTo>
                    <a:pt x="5900674" y="746442"/>
                  </a:lnTo>
                  <a:lnTo>
                    <a:pt x="5709158" y="717384"/>
                  </a:lnTo>
                  <a:lnTo>
                    <a:pt x="5509006" y="683869"/>
                  </a:lnTo>
                  <a:lnTo>
                    <a:pt x="5302631" y="645871"/>
                  </a:lnTo>
                  <a:lnTo>
                    <a:pt x="4861941" y="558711"/>
                  </a:lnTo>
                  <a:lnTo>
                    <a:pt x="4387215" y="453669"/>
                  </a:lnTo>
                  <a:lnTo>
                    <a:pt x="4136009" y="395566"/>
                  </a:lnTo>
                  <a:lnTo>
                    <a:pt x="3614547" y="268185"/>
                  </a:lnTo>
                  <a:lnTo>
                    <a:pt x="3122803" y="165353"/>
                  </a:lnTo>
                  <a:lnTo>
                    <a:pt x="2892933" y="125094"/>
                  </a:lnTo>
                  <a:lnTo>
                    <a:pt x="2673604" y="91566"/>
                  </a:lnTo>
                  <a:lnTo>
                    <a:pt x="2462911" y="62610"/>
                  </a:lnTo>
                  <a:lnTo>
                    <a:pt x="2262759" y="40259"/>
                  </a:lnTo>
                  <a:lnTo>
                    <a:pt x="2073402" y="22351"/>
                  </a:lnTo>
                  <a:lnTo>
                    <a:pt x="1719961" y="2285"/>
                  </a:lnTo>
                  <a:lnTo>
                    <a:pt x="1556131" y="0"/>
                  </a:lnTo>
                  <a:close/>
                </a:path>
                <a:path w="8723630" h="1332229">
                  <a:moveTo>
                    <a:pt x="8723376" y="569887"/>
                  </a:moveTo>
                  <a:lnTo>
                    <a:pt x="8638286" y="605650"/>
                  </a:lnTo>
                  <a:lnTo>
                    <a:pt x="8557387" y="636930"/>
                  </a:lnTo>
                  <a:lnTo>
                    <a:pt x="8472170" y="665988"/>
                  </a:lnTo>
                  <a:lnTo>
                    <a:pt x="8295513" y="719620"/>
                  </a:lnTo>
                  <a:lnTo>
                    <a:pt x="8201787" y="744207"/>
                  </a:lnTo>
                  <a:lnTo>
                    <a:pt x="8005953" y="784440"/>
                  </a:lnTo>
                  <a:lnTo>
                    <a:pt x="7901686" y="802309"/>
                  </a:lnTo>
                  <a:lnTo>
                    <a:pt x="7680325" y="829132"/>
                  </a:lnTo>
                  <a:lnTo>
                    <a:pt x="7441946" y="847013"/>
                  </a:lnTo>
                  <a:lnTo>
                    <a:pt x="7314184" y="851484"/>
                  </a:lnTo>
                  <a:lnTo>
                    <a:pt x="8723376" y="851484"/>
                  </a:lnTo>
                  <a:lnTo>
                    <a:pt x="8723376" y="569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16048" y="2615564"/>
            <a:ext cx="5307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5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sz="4400" spc="-390" dirty="0">
                <a:latin typeface="Arial" panose="020B0604020202020204" pitchFamily="34" charset="0"/>
                <a:cs typeface="Arial" panose="020B0604020202020204" pitchFamily="34" charset="0"/>
              </a:rPr>
              <a:t>RIENTRO </a:t>
            </a:r>
            <a:r>
              <a:rPr sz="4400" spc="-2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400" spc="-3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420" dirty="0"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569" y="3572713"/>
            <a:ext cx="613346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Regole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pratiche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seguire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iniziare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sicurezza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l’anno</a:t>
            </a:r>
            <a:endParaRPr sz="20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scolastico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2020/2021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VADEMECUM </a:t>
            </a:r>
            <a:r>
              <a:rPr sz="2000" spc="-250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GLI</a:t>
            </a:r>
            <a:r>
              <a:rPr sz="20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STUDENTI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1" y="1828800"/>
            <a:ext cx="5105400" cy="432669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6385" marR="656590" indent="-274320">
              <a:lnSpc>
                <a:spcPts val="2160"/>
              </a:lnSpc>
              <a:spcBef>
                <a:spcPts val="37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pc="-165" dirty="0">
                <a:solidFill>
                  <a:srgbClr val="073D86"/>
                </a:solidFill>
                <a:latin typeface="Arial"/>
                <a:cs typeface="Arial"/>
              </a:rPr>
              <a:t>Si </a:t>
            </a:r>
            <a:r>
              <a:rPr b="1" spc="-160" dirty="0">
                <a:solidFill>
                  <a:srgbClr val="073D86"/>
                </a:solidFill>
                <a:latin typeface="Arimo"/>
                <a:cs typeface="Arimo"/>
              </a:rPr>
              <a:t>possono </a:t>
            </a:r>
            <a:r>
              <a:rPr b="1" spc="-140" dirty="0">
                <a:solidFill>
                  <a:srgbClr val="073D86"/>
                </a:solidFill>
                <a:latin typeface="Arimo"/>
                <a:cs typeface="Arimo"/>
              </a:rPr>
              <a:t>consumare </a:t>
            </a:r>
            <a:r>
              <a:rPr b="1" spc="-114" dirty="0">
                <a:solidFill>
                  <a:srgbClr val="073D86"/>
                </a:solidFill>
                <a:latin typeface="Arimo"/>
                <a:cs typeface="Arimo"/>
              </a:rPr>
              <a:t>cibi </a:t>
            </a:r>
            <a:r>
              <a:rPr b="1" spc="-90" dirty="0">
                <a:solidFill>
                  <a:srgbClr val="073D86"/>
                </a:solidFill>
                <a:latin typeface="Arimo"/>
                <a:cs typeface="Arimo"/>
              </a:rPr>
              <a:t>e </a:t>
            </a:r>
            <a:r>
              <a:rPr b="1" spc="-114" dirty="0">
                <a:solidFill>
                  <a:srgbClr val="073D86"/>
                </a:solidFill>
                <a:latin typeface="Arimo"/>
                <a:cs typeface="Arimo"/>
              </a:rPr>
              <a:t>bevande </a:t>
            </a:r>
            <a:r>
              <a:rPr b="1" spc="-105" dirty="0">
                <a:solidFill>
                  <a:srgbClr val="073D86"/>
                </a:solidFill>
                <a:latin typeface="Arimo"/>
                <a:cs typeface="Arimo"/>
              </a:rPr>
              <a:t>solamente </a:t>
            </a:r>
            <a:r>
              <a:rPr b="1" spc="-110" dirty="0">
                <a:solidFill>
                  <a:srgbClr val="073D86"/>
                </a:solidFill>
                <a:latin typeface="Arimo"/>
                <a:cs typeface="Arimo"/>
              </a:rPr>
              <a:t>seduti </a:t>
            </a:r>
            <a:r>
              <a:rPr b="1" spc="-90" dirty="0">
                <a:solidFill>
                  <a:srgbClr val="073D86"/>
                </a:solidFill>
                <a:latin typeface="Arimo"/>
                <a:cs typeface="Arimo"/>
              </a:rPr>
              <a:t>al  </a:t>
            </a:r>
            <a:r>
              <a:rPr b="1" spc="-75" dirty="0">
                <a:solidFill>
                  <a:srgbClr val="073D86"/>
                </a:solidFill>
                <a:latin typeface="Arimo"/>
                <a:cs typeface="Arimo"/>
              </a:rPr>
              <a:t>proprio</a:t>
            </a:r>
            <a:r>
              <a:rPr b="1" spc="-114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b="1" spc="-110" dirty="0">
                <a:solidFill>
                  <a:srgbClr val="073D86"/>
                </a:solidFill>
                <a:latin typeface="Arimo"/>
                <a:cs typeface="Arimo"/>
              </a:rPr>
              <a:t>posto</a:t>
            </a:r>
            <a:endParaRPr dirty="0">
              <a:latin typeface="Arimo"/>
              <a:cs typeface="Arimo"/>
            </a:endParaRPr>
          </a:p>
          <a:p>
            <a:pPr marL="287020" indent="-274320">
              <a:lnSpc>
                <a:spcPts val="2280"/>
              </a:lnSpc>
              <a:spcBef>
                <a:spcPts val="209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lang="it-IT" dirty="0" smtClean="0">
                <a:solidFill>
                  <a:srgbClr val="073D86"/>
                </a:solidFill>
                <a:latin typeface="Arial"/>
                <a:cs typeface="Arial"/>
              </a:rPr>
              <a:t>L’accesso ai </a:t>
            </a:r>
            <a:r>
              <a:rPr lang="it-IT" b="1" dirty="0" smtClean="0">
                <a:solidFill>
                  <a:srgbClr val="073D86"/>
                </a:solidFill>
                <a:latin typeface="Arial"/>
                <a:cs typeface="Arial"/>
              </a:rPr>
              <a:t>distributori automatici </a:t>
            </a:r>
            <a:r>
              <a:rPr lang="it-IT" dirty="0" smtClean="0">
                <a:solidFill>
                  <a:srgbClr val="073D86"/>
                </a:solidFill>
                <a:latin typeface="Arial"/>
                <a:cs typeface="Arial"/>
              </a:rPr>
              <a:t>di cibo e bevande è consentito rispettando il distanziamento e con </a:t>
            </a:r>
            <a:r>
              <a:rPr lang="it-IT" dirty="0" smtClean="0">
                <a:solidFill>
                  <a:srgbClr val="073D86"/>
                </a:solidFill>
                <a:latin typeface="Arial"/>
                <a:cs typeface="Arial"/>
              </a:rPr>
              <a:t>mascherina </a:t>
            </a:r>
            <a:r>
              <a:rPr lang="it-IT" dirty="0" smtClean="0">
                <a:solidFill>
                  <a:srgbClr val="073D86"/>
                </a:solidFill>
                <a:latin typeface="Arial"/>
                <a:cs typeface="Arial"/>
              </a:rPr>
              <a:t>indossata.</a:t>
            </a:r>
          </a:p>
          <a:p>
            <a:pPr marL="286385" marR="126364" indent="-274320">
              <a:lnSpc>
                <a:spcPct val="90100"/>
              </a:lnSpc>
              <a:spcBef>
                <a:spcPts val="44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pc="-180" dirty="0" err="1" smtClean="0">
                <a:solidFill>
                  <a:srgbClr val="073D86"/>
                </a:solidFill>
                <a:latin typeface="Arial"/>
                <a:cs typeface="Arial"/>
              </a:rPr>
              <a:t>Ci</a:t>
            </a:r>
            <a:r>
              <a:rPr spc="-120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85" dirty="0">
                <a:solidFill>
                  <a:srgbClr val="073D86"/>
                </a:solidFill>
                <a:latin typeface="Arial"/>
                <a:cs typeface="Arial"/>
              </a:rPr>
              <a:t>si</a:t>
            </a:r>
            <a:r>
              <a:rPr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15" dirty="0">
                <a:solidFill>
                  <a:srgbClr val="073D86"/>
                </a:solidFill>
                <a:latin typeface="Arial"/>
                <a:cs typeface="Arial"/>
              </a:rPr>
              <a:t>potrà</a:t>
            </a:r>
            <a:r>
              <a:rPr spc="-12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55" dirty="0">
                <a:solidFill>
                  <a:srgbClr val="073D86"/>
                </a:solidFill>
                <a:latin typeface="Arial"/>
                <a:cs typeface="Arial"/>
              </a:rPr>
              <a:t>recare</a:t>
            </a:r>
            <a:r>
              <a:rPr spc="-11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pc="-114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b="1" spc="-105" dirty="0" err="1" smtClean="0">
                <a:solidFill>
                  <a:srgbClr val="073D86"/>
                </a:solidFill>
                <a:latin typeface="Arimo"/>
                <a:cs typeface="Arimo"/>
              </a:rPr>
              <a:t>bagno</a:t>
            </a:r>
            <a:r>
              <a:rPr lang="it-IT" spc="-10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lang="it-IT" spc="-105" dirty="0" smtClean="0">
                <a:solidFill>
                  <a:srgbClr val="073D86"/>
                </a:solidFill>
                <a:latin typeface="Arial"/>
                <a:cs typeface="Arial"/>
              </a:rPr>
              <a:t>durante le ore di lezione,</a:t>
            </a:r>
            <a:r>
              <a:rPr spc="-70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73D86"/>
                </a:solidFill>
                <a:latin typeface="Arial"/>
                <a:cs typeface="Arial"/>
              </a:rPr>
              <a:t>uno </a:t>
            </a:r>
            <a:r>
              <a:rPr spc="-60" dirty="0">
                <a:solidFill>
                  <a:srgbClr val="073D86"/>
                </a:solidFill>
                <a:latin typeface="Arial"/>
                <a:cs typeface="Arial"/>
              </a:rPr>
              <a:t>alla </a:t>
            </a:r>
            <a:r>
              <a:rPr spc="-10" dirty="0">
                <a:solidFill>
                  <a:srgbClr val="073D86"/>
                </a:solidFill>
                <a:latin typeface="Arial"/>
                <a:cs typeface="Arial"/>
              </a:rPr>
              <a:t>volta, </a:t>
            </a:r>
            <a:r>
              <a:rPr spc="-25" dirty="0">
                <a:solidFill>
                  <a:srgbClr val="073D86"/>
                </a:solidFill>
                <a:latin typeface="Arial"/>
                <a:cs typeface="Arial"/>
              </a:rPr>
              <a:t>aspettando </a:t>
            </a:r>
            <a:r>
              <a:rPr dirty="0">
                <a:solidFill>
                  <a:srgbClr val="073D86"/>
                </a:solidFill>
                <a:latin typeface="Arial"/>
                <a:cs typeface="Arial"/>
              </a:rPr>
              <a:t>il </a:t>
            </a:r>
            <a:r>
              <a:rPr spc="10" dirty="0">
                <a:solidFill>
                  <a:srgbClr val="073D86"/>
                </a:solidFill>
                <a:latin typeface="Arial"/>
                <a:cs typeface="Arial"/>
              </a:rPr>
              <a:t>proprio </a:t>
            </a:r>
            <a:r>
              <a:rPr spc="25" dirty="0">
                <a:solidFill>
                  <a:srgbClr val="073D86"/>
                </a:solidFill>
                <a:latin typeface="Arial"/>
                <a:cs typeface="Arial"/>
              </a:rPr>
              <a:t>turno </a:t>
            </a:r>
            <a:r>
              <a:rPr spc="-50" dirty="0">
                <a:solidFill>
                  <a:srgbClr val="073D86"/>
                </a:solidFill>
                <a:latin typeface="Arial"/>
                <a:cs typeface="Arial"/>
              </a:rPr>
              <a:t>ed </a:t>
            </a:r>
            <a:r>
              <a:rPr spc="-20" dirty="0" err="1">
                <a:solidFill>
                  <a:srgbClr val="073D86"/>
                </a:solidFill>
                <a:latin typeface="Arial"/>
                <a:cs typeface="Arial"/>
              </a:rPr>
              <a:t>evitando</a:t>
            </a:r>
            <a:r>
              <a:rPr spc="-20" dirty="0">
                <a:solidFill>
                  <a:srgbClr val="073D86"/>
                </a:solidFill>
                <a:latin typeface="Arial"/>
                <a:cs typeface="Arial"/>
              </a:rPr>
              <a:t>  </a:t>
            </a:r>
            <a:r>
              <a:rPr spc="-50" dirty="0" err="1" smtClean="0">
                <a:solidFill>
                  <a:srgbClr val="073D86"/>
                </a:solidFill>
                <a:latin typeface="Arial"/>
                <a:cs typeface="Arial"/>
              </a:rPr>
              <a:t>assembramenti</a:t>
            </a:r>
            <a:r>
              <a:rPr lang="it-IT" spc="-50" dirty="0" smtClean="0">
                <a:solidFill>
                  <a:srgbClr val="073D86"/>
                </a:solidFill>
                <a:latin typeface="Arial"/>
                <a:cs typeface="Arial"/>
              </a:rPr>
              <a:t>; nei bagni non possono stare più di 3 persone per volta</a:t>
            </a:r>
            <a:r>
              <a:rPr lang="it-IT" spc="-50" dirty="0" smtClean="0">
                <a:solidFill>
                  <a:srgbClr val="073D86"/>
                </a:solidFill>
                <a:latin typeface="Arial"/>
                <a:cs typeface="Arial"/>
              </a:rPr>
              <a:t>.</a:t>
            </a:r>
          </a:p>
          <a:p>
            <a:pPr marL="286385" marR="126364" indent="-274320">
              <a:lnSpc>
                <a:spcPct val="90100"/>
              </a:lnSpc>
              <a:spcBef>
                <a:spcPts val="44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lang="it-IT" spc="-50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lang="it-IT" spc="-50" dirty="0" smtClean="0">
                <a:solidFill>
                  <a:srgbClr val="073D86"/>
                </a:solidFill>
                <a:latin typeface="Arial"/>
                <a:cs typeface="Arial"/>
              </a:rPr>
              <a:t>Attendi il tuo turno al di qua della linea a pavimento.</a:t>
            </a:r>
            <a:endParaRPr dirty="0">
              <a:latin typeface="Arial"/>
              <a:cs typeface="Arial"/>
            </a:endParaRPr>
          </a:p>
          <a:p>
            <a:pPr marL="287020" indent="-274320">
              <a:lnSpc>
                <a:spcPts val="2280"/>
              </a:lnSpc>
              <a:spcBef>
                <a:spcPts val="24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pc="-200" dirty="0">
                <a:solidFill>
                  <a:srgbClr val="073D86"/>
                </a:solidFill>
                <a:latin typeface="Arial"/>
                <a:cs typeface="Arial"/>
              </a:rPr>
              <a:t>Se </a:t>
            </a:r>
            <a:r>
              <a:rPr spc="-50" dirty="0">
                <a:solidFill>
                  <a:srgbClr val="073D86"/>
                </a:solidFill>
                <a:latin typeface="Arial"/>
                <a:cs typeface="Arial"/>
              </a:rPr>
              <a:t>possibile, </a:t>
            </a:r>
            <a:r>
              <a:rPr spc="-35" dirty="0">
                <a:solidFill>
                  <a:srgbClr val="073D86"/>
                </a:solidFill>
                <a:latin typeface="Arial"/>
                <a:cs typeface="Arial"/>
              </a:rPr>
              <a:t>verranno </a:t>
            </a:r>
            <a:r>
              <a:rPr spc="-10" dirty="0">
                <a:solidFill>
                  <a:srgbClr val="073D86"/>
                </a:solidFill>
                <a:latin typeface="Arial"/>
                <a:cs typeface="Arial"/>
              </a:rPr>
              <a:t>utilizzati </a:t>
            </a:r>
            <a:r>
              <a:rPr spc="-20" dirty="0">
                <a:solidFill>
                  <a:srgbClr val="073D86"/>
                </a:solidFill>
                <a:latin typeface="Arial"/>
                <a:cs typeface="Arial"/>
              </a:rPr>
              <a:t>durante </a:t>
            </a:r>
            <a:r>
              <a:rPr dirty="0">
                <a:solidFill>
                  <a:srgbClr val="073D86"/>
                </a:solidFill>
                <a:latin typeface="Arial"/>
                <a:cs typeface="Arial"/>
              </a:rPr>
              <a:t>l’intervallo</a:t>
            </a:r>
            <a:r>
              <a:rPr spc="-3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80" dirty="0">
                <a:solidFill>
                  <a:srgbClr val="073D86"/>
                </a:solidFill>
                <a:latin typeface="Arial"/>
                <a:cs typeface="Arial"/>
              </a:rPr>
              <a:t>anche </a:t>
            </a:r>
            <a:r>
              <a:rPr spc="-10" dirty="0">
                <a:solidFill>
                  <a:srgbClr val="073D86"/>
                </a:solidFill>
                <a:latin typeface="Arial"/>
                <a:cs typeface="Arial"/>
              </a:rPr>
              <a:t>gli</a:t>
            </a:r>
            <a:endParaRPr dirty="0">
              <a:latin typeface="Arial"/>
              <a:cs typeface="Arial"/>
            </a:endParaRPr>
          </a:p>
          <a:p>
            <a:pPr marL="286385">
              <a:lnSpc>
                <a:spcPts val="2280"/>
              </a:lnSpc>
            </a:pPr>
            <a:r>
              <a:rPr b="1" spc="-145" dirty="0">
                <a:solidFill>
                  <a:srgbClr val="073D86"/>
                </a:solidFill>
                <a:latin typeface="Arimo"/>
                <a:cs typeface="Arimo"/>
              </a:rPr>
              <a:t>spazi </a:t>
            </a:r>
            <a:r>
              <a:rPr b="1" spc="-70" dirty="0">
                <a:solidFill>
                  <a:srgbClr val="073D86"/>
                </a:solidFill>
                <a:latin typeface="Arimo"/>
                <a:cs typeface="Arimo"/>
              </a:rPr>
              <a:t>all’aperto </a:t>
            </a:r>
            <a:r>
              <a:rPr b="1" spc="-90" dirty="0">
                <a:solidFill>
                  <a:srgbClr val="073D86"/>
                </a:solidFill>
                <a:latin typeface="Arimo"/>
                <a:cs typeface="Arimo"/>
              </a:rPr>
              <a:t>garantendo </a:t>
            </a:r>
            <a:r>
              <a:rPr b="1" spc="-80" dirty="0">
                <a:solidFill>
                  <a:srgbClr val="073D86"/>
                </a:solidFill>
                <a:latin typeface="Arimo"/>
                <a:cs typeface="Arimo"/>
              </a:rPr>
              <a:t>l’opportuno</a:t>
            </a:r>
            <a:r>
              <a:rPr b="1" spc="-19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b="1" spc="-95" dirty="0">
                <a:solidFill>
                  <a:srgbClr val="073D86"/>
                </a:solidFill>
                <a:latin typeface="Arimo"/>
                <a:cs typeface="Arimo"/>
              </a:rPr>
              <a:t>distanziamento</a:t>
            </a:r>
            <a:endParaRPr dirty="0">
              <a:latin typeface="Arimo"/>
              <a:cs typeface="Arim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9973" y="580389"/>
            <a:ext cx="34645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15" dirty="0">
                <a:latin typeface="Arial" panose="020B0604020202020204" pitchFamily="34" charset="0"/>
                <a:cs typeface="Arial" panose="020B0604020202020204" pitchFamily="34" charset="0"/>
              </a:rPr>
              <a:t>L’INTERVALLO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92148"/>
            <a:ext cx="3783603" cy="25204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89352"/>
            <a:ext cx="5754523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spc="-80" dirty="0">
                <a:solidFill>
                  <a:srgbClr val="073D86"/>
                </a:solidFill>
                <a:latin typeface="Arial"/>
                <a:cs typeface="Arial"/>
              </a:rPr>
              <a:t>Uscire </a:t>
            </a:r>
            <a:r>
              <a:rPr sz="2400" spc="-65" dirty="0">
                <a:solidFill>
                  <a:srgbClr val="073D86"/>
                </a:solidFill>
                <a:latin typeface="Arial"/>
                <a:cs typeface="Arial"/>
              </a:rPr>
              <a:t>dalla </a:t>
            </a:r>
            <a:r>
              <a:rPr sz="2400" spc="-10" dirty="0">
                <a:solidFill>
                  <a:srgbClr val="073D86"/>
                </a:solidFill>
                <a:latin typeface="Arial"/>
                <a:cs typeface="Arial"/>
              </a:rPr>
              <a:t>propria </a:t>
            </a:r>
            <a:r>
              <a:rPr sz="2400" spc="-130" dirty="0">
                <a:solidFill>
                  <a:srgbClr val="073D86"/>
                </a:solidFill>
                <a:latin typeface="Arial"/>
                <a:cs typeface="Arial"/>
              </a:rPr>
              <a:t>classe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400" spc="-10" dirty="0" err="1">
                <a:solidFill>
                  <a:srgbClr val="073D86"/>
                </a:solidFill>
                <a:latin typeface="Arial"/>
                <a:cs typeface="Arial"/>
              </a:rPr>
              <a:t>modo</a:t>
            </a:r>
            <a:r>
              <a:rPr sz="2400" spc="-1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dirty="0" err="1" smtClean="0">
                <a:solidFill>
                  <a:srgbClr val="073D86"/>
                </a:solidFill>
                <a:latin typeface="Arial"/>
                <a:cs typeface="Arial"/>
              </a:rPr>
              <a:t>ordinato</a:t>
            </a:r>
            <a:r>
              <a:rPr lang="it-IT" sz="2400" dirty="0" smtClean="0">
                <a:solidFill>
                  <a:srgbClr val="073D86"/>
                </a:solidFill>
                <a:latin typeface="Arial"/>
                <a:cs typeface="Arial"/>
              </a:rPr>
              <a:t> e seguire la segnaletica </a:t>
            </a:r>
            <a:endParaRPr lang="it-IT" sz="2400" spc="-105" dirty="0" smtClean="0">
              <a:solidFill>
                <a:srgbClr val="073D86"/>
              </a:solidFill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spc="-75" dirty="0" err="1" smtClean="0">
                <a:solidFill>
                  <a:srgbClr val="073D86"/>
                </a:solidFill>
                <a:latin typeface="Arial"/>
                <a:cs typeface="Arial"/>
              </a:rPr>
              <a:t>Indossare</a:t>
            </a:r>
            <a:r>
              <a:rPr sz="2400" spc="-75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073D86"/>
                </a:solidFill>
                <a:latin typeface="Arial"/>
                <a:cs typeface="Arial"/>
              </a:rPr>
              <a:t>sempre </a:t>
            </a:r>
            <a:r>
              <a:rPr sz="2400" spc="-75" dirty="0">
                <a:solidFill>
                  <a:srgbClr val="073D86"/>
                </a:solidFill>
                <a:latin typeface="Arial"/>
                <a:cs typeface="Arial"/>
              </a:rPr>
              <a:t>la </a:t>
            </a:r>
            <a:r>
              <a:rPr sz="2400" b="1" spc="-160" dirty="0">
                <a:solidFill>
                  <a:srgbClr val="073D86"/>
                </a:solidFill>
                <a:latin typeface="Arimo"/>
                <a:cs typeface="Arimo"/>
              </a:rPr>
              <a:t>mascherina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prima </a:t>
            </a:r>
            <a:r>
              <a:rPr sz="2400" spc="-15" dirty="0">
                <a:solidFill>
                  <a:srgbClr val="073D86"/>
                </a:solidFill>
                <a:latin typeface="Arial"/>
                <a:cs typeface="Arial"/>
              </a:rPr>
              <a:t>di</a:t>
            </a:r>
            <a:r>
              <a:rPr sz="2400" spc="-48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073D86"/>
                </a:solidFill>
                <a:latin typeface="Arial"/>
                <a:cs typeface="Arial"/>
              </a:rPr>
              <a:t>uscire </a:t>
            </a:r>
            <a:r>
              <a:rPr sz="2400" spc="-105" dirty="0">
                <a:solidFill>
                  <a:srgbClr val="073D86"/>
                </a:solidFill>
                <a:latin typeface="Arial"/>
                <a:cs typeface="Arial"/>
              </a:rPr>
              <a:t>e  </a:t>
            </a:r>
            <a:r>
              <a:rPr sz="2400" spc="-40" dirty="0">
                <a:solidFill>
                  <a:srgbClr val="073D86"/>
                </a:solidFill>
                <a:latin typeface="Arial"/>
                <a:cs typeface="Arial"/>
              </a:rPr>
              <a:t>mantenere </a:t>
            </a:r>
            <a:r>
              <a:rPr sz="2400" spc="-75" dirty="0">
                <a:solidFill>
                  <a:srgbClr val="073D86"/>
                </a:solidFill>
                <a:latin typeface="Arial"/>
                <a:cs typeface="Arial"/>
              </a:rPr>
              <a:t>la </a:t>
            </a:r>
            <a:r>
              <a:rPr sz="2400" b="1" spc="-140" dirty="0">
                <a:solidFill>
                  <a:srgbClr val="073D86"/>
                </a:solidFill>
                <a:latin typeface="Arimo"/>
                <a:cs typeface="Arimo"/>
              </a:rPr>
              <a:t>distanza </a:t>
            </a:r>
            <a:r>
              <a:rPr sz="2400" b="1" spc="-110" dirty="0">
                <a:solidFill>
                  <a:srgbClr val="073D86"/>
                </a:solidFill>
                <a:latin typeface="Arimo"/>
                <a:cs typeface="Arimo"/>
              </a:rPr>
              <a:t>di</a:t>
            </a:r>
            <a:r>
              <a:rPr sz="2400" b="1" spc="-31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400" b="1" spc="-165" dirty="0" err="1" smtClean="0">
                <a:solidFill>
                  <a:srgbClr val="073D86"/>
                </a:solidFill>
                <a:latin typeface="Arimo"/>
                <a:cs typeface="Arimo"/>
              </a:rPr>
              <a:t>sicurezza</a:t>
            </a:r>
            <a:endParaRPr lang="it-IT" sz="2400" b="1" spc="-165" dirty="0" smtClean="0">
              <a:solidFill>
                <a:srgbClr val="073D86"/>
              </a:solidFill>
              <a:latin typeface="Arimo"/>
              <a:cs typeface="Arimo"/>
            </a:endParaRPr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lang="it-IT" sz="2400" b="1" spc="-165" dirty="0" smtClean="0">
                <a:solidFill>
                  <a:srgbClr val="073D86"/>
                </a:solidFill>
                <a:latin typeface="Arimo"/>
                <a:cs typeface="Arimo"/>
              </a:rPr>
              <a:t>Entrare subito nel laboratorio</a:t>
            </a:r>
            <a:r>
              <a:rPr lang="it-IT" sz="2400" spc="-165" dirty="0" smtClean="0">
                <a:solidFill>
                  <a:srgbClr val="073D86"/>
                </a:solidFill>
                <a:latin typeface="Arimo"/>
                <a:cs typeface="Arimo"/>
              </a:rPr>
              <a:t>, igienizzare le mani e occupare la propria postazione </a:t>
            </a:r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lang="it-IT" sz="2400" b="1" spc="-165" dirty="0" smtClean="0">
                <a:solidFill>
                  <a:srgbClr val="073D86"/>
                </a:solidFill>
                <a:latin typeface="Arimo"/>
                <a:cs typeface="Arimo"/>
              </a:rPr>
              <a:t>Sanificare </a:t>
            </a:r>
            <a:r>
              <a:rPr lang="it-IT" sz="2400" spc="-165" dirty="0" smtClean="0">
                <a:solidFill>
                  <a:srgbClr val="073D86"/>
                </a:solidFill>
                <a:latin typeface="Arimo"/>
                <a:cs typeface="Arimo"/>
              </a:rPr>
              <a:t>la tastiera con il detergente a disposizione e un panno pulito prima di iniziare </a:t>
            </a:r>
            <a:endParaRPr sz="2400" dirty="0">
              <a:latin typeface="Arimo"/>
              <a:cs typeface="Arim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41944"/>
            <a:ext cx="77724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4000" spc="-315" dirty="0" smtClean="0">
                <a:latin typeface="Arial" panose="020B0604020202020204" pitchFamily="34" charset="0"/>
                <a:cs typeface="Arial" panose="020B0604020202020204" pitchFamily="34" charset="0"/>
              </a:rPr>
              <a:t>SPOSTAMENTI DALL’AULA AL LABORATORIO INFORMATICA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5031">
            <a:off x="6316323" y="1739740"/>
            <a:ext cx="2532299" cy="189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676400"/>
            <a:ext cx="3886200" cy="4411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45085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endParaRPr lang="it-IT" sz="2000" spc="-160" dirty="0" smtClean="0">
              <a:solidFill>
                <a:srgbClr val="073D86"/>
              </a:solidFill>
              <a:latin typeface="Arial"/>
              <a:cs typeface="Arial"/>
            </a:endParaRPr>
          </a:p>
          <a:p>
            <a:pPr marL="286385" marR="45085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spc="-160" dirty="0" smtClean="0">
                <a:solidFill>
                  <a:srgbClr val="073D86"/>
                </a:solidFill>
                <a:latin typeface="Arial"/>
                <a:cs typeface="Arial"/>
              </a:rPr>
              <a:t>La </a:t>
            </a:r>
            <a:r>
              <a:rPr sz="2000" b="1" spc="-80" dirty="0" err="1" smtClean="0">
                <a:solidFill>
                  <a:srgbClr val="073D86"/>
                </a:solidFill>
                <a:latin typeface="Arial"/>
                <a:cs typeface="Arial"/>
              </a:rPr>
              <a:t>mascherina</a:t>
            </a:r>
            <a:r>
              <a:rPr lang="it-IT" sz="2000" b="1" spc="-80" dirty="0" smtClean="0">
                <a:solidFill>
                  <a:srgbClr val="073D86"/>
                </a:solidFill>
                <a:latin typeface="Arial"/>
                <a:cs typeface="Arial"/>
              </a:rPr>
              <a:t> chirurgica </a:t>
            </a:r>
            <a:r>
              <a:rPr sz="2000" spc="-80" dirty="0" smtClean="0">
                <a:solidFill>
                  <a:srgbClr val="073D86"/>
                </a:solidFill>
                <a:latin typeface="Arial"/>
                <a:cs typeface="Arial"/>
              </a:rPr>
              <a:t>, </a:t>
            </a:r>
            <a:r>
              <a:rPr sz="2000" spc="-150" dirty="0">
                <a:solidFill>
                  <a:srgbClr val="073D86"/>
                </a:solidFill>
                <a:latin typeface="Arial"/>
                <a:cs typeface="Arial"/>
              </a:rPr>
              <a:t>se </a:t>
            </a:r>
            <a:r>
              <a:rPr sz="2000" spc="-65" dirty="0">
                <a:solidFill>
                  <a:srgbClr val="073D86"/>
                </a:solidFill>
                <a:latin typeface="Arial"/>
                <a:cs typeface="Arial"/>
              </a:rPr>
              <a:t>indossata </a:t>
            </a:r>
            <a:r>
              <a:rPr sz="2000" dirty="0">
                <a:solidFill>
                  <a:srgbClr val="073D86"/>
                </a:solidFill>
                <a:latin typeface="Arial"/>
                <a:cs typeface="Arial"/>
              </a:rPr>
              <a:t>correttamente </a:t>
            </a:r>
            <a:r>
              <a:rPr sz="2000" spc="-50" dirty="0">
                <a:solidFill>
                  <a:srgbClr val="073D86"/>
                </a:solidFill>
                <a:latin typeface="Arial"/>
                <a:cs typeface="Arial"/>
              </a:rPr>
              <a:t>nei </a:t>
            </a:r>
            <a:r>
              <a:rPr sz="2000" spc="-20" dirty="0">
                <a:solidFill>
                  <a:srgbClr val="073D86"/>
                </a:solidFill>
                <a:latin typeface="Arial"/>
                <a:cs typeface="Arial"/>
              </a:rPr>
              <a:t>luoghi  </a:t>
            </a:r>
            <a:r>
              <a:rPr sz="2000" spc="-75" dirty="0">
                <a:solidFill>
                  <a:srgbClr val="073D86"/>
                </a:solidFill>
                <a:latin typeface="Arial"/>
                <a:cs typeface="Arial"/>
              </a:rPr>
              <a:t>chiusi </a:t>
            </a:r>
            <a:r>
              <a:rPr sz="2000" spc="-105" dirty="0">
                <a:solidFill>
                  <a:srgbClr val="073D86"/>
                </a:solidFill>
                <a:latin typeface="Arial"/>
                <a:cs typeface="Arial"/>
              </a:rPr>
              <a:t>e </a:t>
            </a:r>
            <a:r>
              <a:rPr sz="2000" spc="-35" dirty="0">
                <a:solidFill>
                  <a:srgbClr val="073D86"/>
                </a:solidFill>
                <a:latin typeface="Arial"/>
                <a:cs typeface="Arial"/>
              </a:rPr>
              <a:t>mantenendo </a:t>
            </a:r>
            <a:r>
              <a:rPr sz="2000" spc="-75" dirty="0">
                <a:solidFill>
                  <a:srgbClr val="073D86"/>
                </a:solidFill>
                <a:latin typeface="Arial"/>
                <a:cs typeface="Arial"/>
              </a:rPr>
              <a:t>la </a:t>
            </a:r>
            <a:r>
              <a:rPr sz="2000" spc="-65" dirty="0">
                <a:solidFill>
                  <a:srgbClr val="073D86"/>
                </a:solidFill>
                <a:latin typeface="Arial"/>
                <a:cs typeface="Arial"/>
              </a:rPr>
              <a:t>distanza </a:t>
            </a:r>
            <a:r>
              <a:rPr sz="2000" spc="-15" dirty="0">
                <a:solidFill>
                  <a:srgbClr val="073D86"/>
                </a:solidFill>
                <a:latin typeface="Arial"/>
                <a:cs typeface="Arial"/>
              </a:rPr>
              <a:t>di </a:t>
            </a:r>
            <a:r>
              <a:rPr sz="2000" spc="-90" dirty="0">
                <a:solidFill>
                  <a:srgbClr val="073D86"/>
                </a:solidFill>
                <a:latin typeface="Arial"/>
                <a:cs typeface="Arial"/>
              </a:rPr>
              <a:t>sicurezza </a:t>
            </a:r>
            <a:r>
              <a:rPr sz="2000" spc="-15" dirty="0">
                <a:solidFill>
                  <a:srgbClr val="073D86"/>
                </a:solidFill>
                <a:latin typeface="Arial"/>
                <a:cs typeface="Arial"/>
              </a:rPr>
              <a:t>di </a:t>
            </a:r>
            <a:r>
              <a:rPr sz="2000" spc="-45" dirty="0">
                <a:solidFill>
                  <a:srgbClr val="073D86"/>
                </a:solidFill>
                <a:latin typeface="Arial"/>
                <a:cs typeface="Arial"/>
              </a:rPr>
              <a:t>un  </a:t>
            </a:r>
            <a:r>
              <a:rPr sz="2000" spc="5" dirty="0">
                <a:solidFill>
                  <a:srgbClr val="073D86"/>
                </a:solidFill>
                <a:latin typeface="Arial"/>
                <a:cs typeface="Arial"/>
              </a:rPr>
              <a:t>metro, </a:t>
            </a:r>
            <a:r>
              <a:rPr sz="2000" b="1" spc="-60" dirty="0">
                <a:solidFill>
                  <a:srgbClr val="073D86"/>
                </a:solidFill>
                <a:latin typeface="Arimo"/>
                <a:cs typeface="Arimo"/>
              </a:rPr>
              <a:t>permette </a:t>
            </a:r>
            <a:r>
              <a:rPr sz="2000" b="1" spc="-110" dirty="0">
                <a:solidFill>
                  <a:srgbClr val="073D86"/>
                </a:solidFill>
                <a:latin typeface="Arimo"/>
                <a:cs typeface="Arimo"/>
              </a:rPr>
              <a:t>di </a:t>
            </a:r>
            <a:r>
              <a:rPr sz="2000" b="1" spc="-85" dirty="0">
                <a:solidFill>
                  <a:srgbClr val="073D86"/>
                </a:solidFill>
                <a:latin typeface="Arimo"/>
                <a:cs typeface="Arimo"/>
              </a:rPr>
              <a:t>proteggere </a:t>
            </a:r>
            <a:r>
              <a:rPr sz="2000" b="1" spc="-190" dirty="0">
                <a:solidFill>
                  <a:srgbClr val="073D86"/>
                </a:solidFill>
                <a:latin typeface="Arimo"/>
                <a:cs typeface="Arimo"/>
              </a:rPr>
              <a:t>sia </a:t>
            </a:r>
            <a:r>
              <a:rPr sz="2000" b="1" spc="-114" dirty="0">
                <a:solidFill>
                  <a:srgbClr val="073D86"/>
                </a:solidFill>
                <a:latin typeface="Arimo"/>
                <a:cs typeface="Arimo"/>
              </a:rPr>
              <a:t>noi </a:t>
            </a:r>
            <a:r>
              <a:rPr sz="2000" b="1" spc="-175" dirty="0">
                <a:solidFill>
                  <a:srgbClr val="073D86"/>
                </a:solidFill>
                <a:latin typeface="Arimo"/>
                <a:cs typeface="Arimo"/>
              </a:rPr>
              <a:t>che </a:t>
            </a:r>
            <a:r>
              <a:rPr sz="2000" b="1" spc="-90" dirty="0">
                <a:solidFill>
                  <a:srgbClr val="073D86"/>
                </a:solidFill>
                <a:latin typeface="Arimo"/>
                <a:cs typeface="Arimo"/>
              </a:rPr>
              <a:t>gli </a:t>
            </a:r>
            <a:r>
              <a:rPr sz="2000" b="1" spc="-50" dirty="0">
                <a:solidFill>
                  <a:srgbClr val="073D86"/>
                </a:solidFill>
                <a:latin typeface="Arimo"/>
                <a:cs typeface="Arimo"/>
              </a:rPr>
              <a:t>altri</a:t>
            </a:r>
            <a:r>
              <a:rPr sz="2000" b="1" spc="-44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000" spc="-60" dirty="0">
                <a:solidFill>
                  <a:srgbClr val="073D86"/>
                </a:solidFill>
                <a:latin typeface="Arial"/>
                <a:cs typeface="Arial"/>
              </a:rPr>
              <a:t>dal  </a:t>
            </a:r>
            <a:r>
              <a:rPr sz="2000" spc="-45" dirty="0">
                <a:solidFill>
                  <a:srgbClr val="073D86"/>
                </a:solidFill>
                <a:latin typeface="Arial"/>
                <a:cs typeface="Arial"/>
              </a:rPr>
              <a:t>rischio </a:t>
            </a:r>
            <a:r>
              <a:rPr sz="2000" spc="-15" dirty="0">
                <a:solidFill>
                  <a:srgbClr val="073D86"/>
                </a:solidFill>
                <a:latin typeface="Arial"/>
                <a:cs typeface="Arial"/>
              </a:rPr>
              <a:t>di </a:t>
            </a:r>
            <a:r>
              <a:rPr sz="2000" spc="-10" dirty="0">
                <a:solidFill>
                  <a:srgbClr val="073D86"/>
                </a:solidFill>
                <a:latin typeface="Arial"/>
                <a:cs typeface="Arial"/>
              </a:rPr>
              <a:t>contrarre </a:t>
            </a:r>
            <a:r>
              <a:rPr sz="2000" dirty="0">
                <a:solidFill>
                  <a:srgbClr val="073D86"/>
                </a:solidFill>
                <a:latin typeface="Arial"/>
                <a:cs typeface="Arial"/>
              </a:rPr>
              <a:t>il</a:t>
            </a:r>
            <a:r>
              <a:rPr sz="2000" spc="-50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204" dirty="0">
                <a:solidFill>
                  <a:srgbClr val="073D86"/>
                </a:solidFill>
                <a:latin typeface="Arial"/>
                <a:cs typeface="Arial"/>
              </a:rPr>
              <a:t>VIRUS</a:t>
            </a:r>
            <a:endParaRPr sz="2000" dirty="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b="1" spc="-225" dirty="0">
                <a:solidFill>
                  <a:srgbClr val="073D86"/>
                </a:solidFill>
                <a:latin typeface="Arimo"/>
                <a:cs typeface="Arimo"/>
              </a:rPr>
              <a:t>L’uso </a:t>
            </a:r>
            <a:r>
              <a:rPr sz="2000" b="1" spc="-105" dirty="0">
                <a:solidFill>
                  <a:srgbClr val="073D86"/>
                </a:solidFill>
                <a:latin typeface="Arimo"/>
                <a:cs typeface="Arimo"/>
              </a:rPr>
              <a:t>della </a:t>
            </a:r>
            <a:r>
              <a:rPr sz="2000" b="1" spc="-160" dirty="0">
                <a:solidFill>
                  <a:srgbClr val="073D86"/>
                </a:solidFill>
                <a:latin typeface="Arimo"/>
                <a:cs typeface="Arimo"/>
              </a:rPr>
              <a:t>mascherina </a:t>
            </a:r>
            <a:r>
              <a:rPr sz="2000" b="1" spc="-110" dirty="0">
                <a:solidFill>
                  <a:srgbClr val="073D86"/>
                </a:solidFill>
                <a:latin typeface="Arimo"/>
                <a:cs typeface="Arimo"/>
              </a:rPr>
              <a:t>è </a:t>
            </a:r>
            <a:r>
              <a:rPr sz="2000" b="1" spc="-90" dirty="0">
                <a:solidFill>
                  <a:srgbClr val="073D86"/>
                </a:solidFill>
                <a:latin typeface="Arimo"/>
                <a:cs typeface="Arimo"/>
              </a:rPr>
              <a:t>obbligatorio </a:t>
            </a:r>
            <a:r>
              <a:rPr sz="2000" spc="-25" dirty="0">
                <a:solidFill>
                  <a:srgbClr val="073D86"/>
                </a:solidFill>
                <a:latin typeface="Arial"/>
                <a:cs typeface="Arial"/>
              </a:rPr>
              <a:t>durante  </a:t>
            </a:r>
            <a:r>
              <a:rPr sz="2000" spc="-90" dirty="0">
                <a:solidFill>
                  <a:srgbClr val="073D86"/>
                </a:solidFill>
                <a:latin typeface="Arial"/>
                <a:cs typeface="Arial"/>
              </a:rPr>
              <a:t>qualsiasi </a:t>
            </a:r>
            <a:r>
              <a:rPr sz="2000" spc="-30" dirty="0">
                <a:solidFill>
                  <a:srgbClr val="073D86"/>
                </a:solidFill>
                <a:latin typeface="Arial"/>
                <a:cs typeface="Arial"/>
              </a:rPr>
              <a:t>spostamento </a:t>
            </a:r>
            <a:r>
              <a:rPr sz="2000" spc="-55" dirty="0">
                <a:solidFill>
                  <a:srgbClr val="073D86"/>
                </a:solidFill>
                <a:latin typeface="Arial"/>
                <a:cs typeface="Arial"/>
              </a:rPr>
              <a:t>dal </a:t>
            </a:r>
            <a:r>
              <a:rPr sz="2000" spc="10" dirty="0">
                <a:solidFill>
                  <a:srgbClr val="073D86"/>
                </a:solidFill>
                <a:latin typeface="Arial"/>
                <a:cs typeface="Arial"/>
              </a:rPr>
              <a:t>proprio </a:t>
            </a:r>
            <a:r>
              <a:rPr sz="2000" spc="-65" dirty="0">
                <a:solidFill>
                  <a:srgbClr val="073D86"/>
                </a:solidFill>
                <a:latin typeface="Arial"/>
                <a:cs typeface="Arial"/>
              </a:rPr>
              <a:t>banco, </a:t>
            </a:r>
            <a:r>
              <a:rPr sz="2000" spc="-50" dirty="0">
                <a:solidFill>
                  <a:srgbClr val="073D86"/>
                </a:solidFill>
                <a:latin typeface="Arial"/>
                <a:cs typeface="Arial"/>
              </a:rPr>
              <a:t>nei </a:t>
            </a:r>
            <a:r>
              <a:rPr sz="2000" spc="-15" dirty="0">
                <a:solidFill>
                  <a:srgbClr val="073D86"/>
                </a:solidFill>
                <a:latin typeface="Arial"/>
                <a:cs typeface="Arial"/>
              </a:rPr>
              <a:t>corridoi,  </a:t>
            </a:r>
            <a:r>
              <a:rPr sz="2000" spc="-50" dirty="0">
                <a:solidFill>
                  <a:srgbClr val="073D86"/>
                </a:solidFill>
                <a:latin typeface="Arial"/>
                <a:cs typeface="Arial"/>
              </a:rPr>
              <a:t>nei</a:t>
            </a:r>
            <a:r>
              <a:rPr sz="20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73D86"/>
                </a:solidFill>
                <a:latin typeface="Arial"/>
                <a:cs typeface="Arial"/>
              </a:rPr>
              <a:t>bagni</a:t>
            </a:r>
            <a:r>
              <a:rPr sz="20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73D86"/>
                </a:solidFill>
                <a:latin typeface="Arial"/>
                <a:cs typeface="Arial"/>
              </a:rPr>
              <a:t>e</a:t>
            </a:r>
            <a:r>
              <a:rPr sz="20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73D86"/>
                </a:solidFill>
                <a:latin typeface="Arial"/>
                <a:cs typeface="Arial"/>
              </a:rPr>
              <a:t>negli</a:t>
            </a:r>
            <a:r>
              <a:rPr sz="2000" spc="-12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73D86"/>
                </a:solidFill>
                <a:latin typeface="Arial"/>
                <a:cs typeface="Arial"/>
              </a:rPr>
              <a:t>spazi</a:t>
            </a:r>
            <a:r>
              <a:rPr sz="20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73D86"/>
                </a:solidFill>
                <a:latin typeface="Arial"/>
                <a:cs typeface="Arial"/>
              </a:rPr>
              <a:t>comuni</a:t>
            </a:r>
            <a:r>
              <a:rPr sz="20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73D86"/>
                </a:solidFill>
                <a:latin typeface="Arial"/>
                <a:cs typeface="Arial"/>
              </a:rPr>
              <a:t>dell’Istituto,</a:t>
            </a:r>
            <a:r>
              <a:rPr sz="20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73D86"/>
                </a:solidFill>
                <a:latin typeface="Arial"/>
                <a:cs typeface="Arial"/>
              </a:rPr>
              <a:t>nelle</a:t>
            </a:r>
            <a:r>
              <a:rPr sz="20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73D86"/>
                </a:solidFill>
                <a:latin typeface="Arial"/>
                <a:cs typeface="Arial"/>
              </a:rPr>
              <a:t>fasi</a:t>
            </a:r>
            <a:r>
              <a:rPr sz="20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73D86"/>
                </a:solidFill>
                <a:latin typeface="Arial"/>
                <a:cs typeface="Arial"/>
              </a:rPr>
              <a:t>di  </a:t>
            </a:r>
            <a:r>
              <a:rPr sz="2000" spc="-65" dirty="0">
                <a:solidFill>
                  <a:srgbClr val="073D86"/>
                </a:solidFill>
                <a:latin typeface="Arial"/>
                <a:cs typeface="Arial"/>
              </a:rPr>
              <a:t>ingresso </a:t>
            </a:r>
            <a:r>
              <a:rPr sz="2000" spc="-105" dirty="0">
                <a:solidFill>
                  <a:srgbClr val="073D86"/>
                </a:solidFill>
                <a:latin typeface="Arial"/>
                <a:cs typeface="Arial"/>
              </a:rPr>
              <a:t>e </a:t>
            </a:r>
            <a:r>
              <a:rPr sz="2000" spc="-15" dirty="0">
                <a:solidFill>
                  <a:srgbClr val="073D86"/>
                </a:solidFill>
                <a:latin typeface="Arial"/>
                <a:cs typeface="Arial"/>
              </a:rPr>
              <a:t>di</a:t>
            </a:r>
            <a:r>
              <a:rPr sz="2000" spc="-2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73D86"/>
                </a:solidFill>
                <a:latin typeface="Arial"/>
                <a:cs typeface="Arial"/>
              </a:rPr>
              <a:t>uscita.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366" y="219726"/>
            <a:ext cx="7493000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425" dirty="0">
                <a:latin typeface="Arial" panose="020B0604020202020204" pitchFamily="34" charset="0"/>
                <a:cs typeface="Arial" panose="020B0604020202020204" pitchFamily="34" charset="0"/>
              </a:rPr>
              <a:t>PERCHE’ </a:t>
            </a:r>
            <a:r>
              <a:rPr spc="-380" dirty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spc="-315" dirty="0">
                <a:latin typeface="Arial" panose="020B0604020202020204" pitchFamily="34" charset="0"/>
                <a:cs typeface="Arial" panose="020B0604020202020204" pitchFamily="34" charset="0"/>
              </a:rPr>
              <a:t>COSI’ </a:t>
            </a:r>
            <a:r>
              <a:rPr spc="-254" dirty="0">
                <a:latin typeface="Arial" panose="020B0604020202020204" pitchFamily="34" charset="0"/>
                <a:cs typeface="Arial" panose="020B0604020202020204" pitchFamily="34" charset="0"/>
              </a:rPr>
              <a:t>IMPORTANTI  L’USO </a:t>
            </a:r>
            <a:r>
              <a:rPr spc="-330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spc="-325" dirty="0">
                <a:latin typeface="Arial" panose="020B0604020202020204" pitchFamily="34" charset="0"/>
                <a:cs typeface="Arial" panose="020B0604020202020204" pitchFamily="34" charset="0"/>
              </a:rPr>
              <a:t>MASCHERINA </a:t>
            </a:r>
            <a:r>
              <a:rPr spc="-59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IL  </a:t>
            </a:r>
            <a:r>
              <a:rPr spc="-295" dirty="0">
                <a:latin typeface="Arial" panose="020B0604020202020204" pitchFamily="34" charset="0"/>
                <a:cs typeface="Arial" panose="020B0604020202020204" pitchFamily="34" charset="0"/>
              </a:rPr>
              <a:t>DISTANZ</a:t>
            </a:r>
            <a:r>
              <a:rPr i="1" spc="-29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-295" dirty="0">
                <a:latin typeface="Arial" panose="020B0604020202020204" pitchFamily="34" charset="0"/>
                <a:cs typeface="Arial" panose="020B0604020202020204" pitchFamily="34" charset="0"/>
              </a:rPr>
              <a:t>AMENTO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26" y="1447800"/>
            <a:ext cx="3839032" cy="3839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24733"/>
            <a:ext cx="7222490" cy="30435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La </a:t>
            </a: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mascherina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è </a:t>
            </a:r>
            <a:r>
              <a:rPr sz="2200" spc="-45" dirty="0">
                <a:solidFill>
                  <a:srgbClr val="073D86"/>
                </a:solidFill>
                <a:latin typeface="Arial"/>
                <a:cs typeface="Arial"/>
              </a:rPr>
              <a:t>un 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Dispositivo </a:t>
            </a:r>
            <a:r>
              <a:rPr sz="2200" b="1" spc="-100" dirty="0">
                <a:solidFill>
                  <a:srgbClr val="073D86"/>
                </a:solidFill>
                <a:latin typeface="Arimo"/>
                <a:cs typeface="Arimo"/>
              </a:rPr>
              <a:t>di Protezione</a:t>
            </a:r>
            <a:r>
              <a:rPr sz="2200" b="1" spc="-40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b="1" spc="-105" dirty="0">
                <a:solidFill>
                  <a:srgbClr val="073D86"/>
                </a:solidFill>
                <a:latin typeface="Arimo"/>
                <a:cs typeface="Arimo"/>
              </a:rPr>
              <a:t>Individuale</a:t>
            </a:r>
            <a:endParaRPr sz="2200">
              <a:latin typeface="Arimo"/>
              <a:cs typeface="Arimo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Ricorda</a:t>
            </a:r>
            <a:r>
              <a:rPr sz="22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di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tenere</a:t>
            </a:r>
            <a:r>
              <a:rPr sz="22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a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casa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73D86"/>
                </a:solidFill>
                <a:latin typeface="Arial"/>
                <a:cs typeface="Arial"/>
              </a:rPr>
              <a:t>una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scorta</a:t>
            </a:r>
            <a:r>
              <a:rPr sz="22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di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mascherine</a:t>
            </a:r>
            <a:r>
              <a:rPr sz="22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per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73D86"/>
                </a:solidFill>
                <a:latin typeface="Arial"/>
                <a:cs typeface="Arial"/>
              </a:rPr>
              <a:t>il</a:t>
            </a:r>
            <a:endParaRPr sz="22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ricambio</a:t>
            </a:r>
            <a:r>
              <a:rPr sz="22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73D86"/>
                </a:solidFill>
                <a:latin typeface="Arial"/>
                <a:cs typeface="Arial"/>
              </a:rPr>
              <a:t>necessario</a:t>
            </a:r>
            <a:endParaRPr sz="2200">
              <a:latin typeface="Arial"/>
              <a:cs typeface="Arial"/>
            </a:endParaRPr>
          </a:p>
          <a:p>
            <a:pPr marL="286385" marR="279400" indent="-274320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b="1" spc="-90" dirty="0">
                <a:solidFill>
                  <a:srgbClr val="073D86"/>
                </a:solidFill>
                <a:latin typeface="Arimo"/>
                <a:cs typeface="Arimo"/>
              </a:rPr>
              <a:t>Nel </a:t>
            </a:r>
            <a:r>
              <a:rPr sz="2200" b="1" spc="-204" dirty="0">
                <a:solidFill>
                  <a:srgbClr val="073D86"/>
                </a:solidFill>
                <a:latin typeface="Arimo"/>
                <a:cs typeface="Arimo"/>
              </a:rPr>
              <a:t>caso </a:t>
            </a:r>
            <a:r>
              <a:rPr sz="2200" b="1" spc="-105" dirty="0">
                <a:solidFill>
                  <a:srgbClr val="073D86"/>
                </a:solidFill>
                <a:latin typeface="Arimo"/>
                <a:cs typeface="Arimo"/>
              </a:rPr>
              <a:t>di </a:t>
            </a:r>
            <a:r>
              <a:rPr sz="2200" b="1" spc="-114" dirty="0">
                <a:solidFill>
                  <a:srgbClr val="073D86"/>
                </a:solidFill>
                <a:latin typeface="Arimo"/>
                <a:cs typeface="Arimo"/>
              </a:rPr>
              <a:t>dimenticanza, </a:t>
            </a:r>
            <a:r>
              <a:rPr sz="2200" b="1" spc="-125" dirty="0">
                <a:solidFill>
                  <a:srgbClr val="073D86"/>
                </a:solidFill>
                <a:latin typeface="Arimo"/>
                <a:cs typeface="Arimo"/>
              </a:rPr>
              <a:t>chiedi </a:t>
            </a:r>
            <a:r>
              <a:rPr sz="2200" b="1" spc="-100" dirty="0">
                <a:solidFill>
                  <a:srgbClr val="073D86"/>
                </a:solidFill>
                <a:latin typeface="Arimo"/>
                <a:cs typeface="Arimo"/>
              </a:rPr>
              <a:t>alla </a:t>
            </a:r>
            <a:r>
              <a:rPr sz="2200" b="1" spc="-170" dirty="0">
                <a:solidFill>
                  <a:srgbClr val="073D86"/>
                </a:solidFill>
                <a:latin typeface="Arimo"/>
                <a:cs typeface="Arimo"/>
              </a:rPr>
              <a:t>scuola </a:t>
            </a:r>
            <a:r>
              <a:rPr sz="2200" b="1" spc="-105" dirty="0">
                <a:solidFill>
                  <a:srgbClr val="073D86"/>
                </a:solidFill>
                <a:latin typeface="Arimo"/>
                <a:cs typeface="Arimo"/>
              </a:rPr>
              <a:t>di</a:t>
            </a:r>
            <a:r>
              <a:rPr sz="2200" b="1" spc="-26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b="1" spc="-60" dirty="0">
                <a:solidFill>
                  <a:srgbClr val="073D86"/>
                </a:solidFill>
                <a:latin typeface="Arimo"/>
                <a:cs typeface="Arimo"/>
              </a:rPr>
              <a:t>fornirtene  </a:t>
            </a:r>
            <a:r>
              <a:rPr sz="2200" b="1" spc="-150" dirty="0">
                <a:solidFill>
                  <a:srgbClr val="073D86"/>
                </a:solidFill>
                <a:latin typeface="Arimo"/>
                <a:cs typeface="Arimo"/>
              </a:rPr>
              <a:t>una</a:t>
            </a:r>
            <a:endParaRPr sz="2200">
              <a:latin typeface="Arimo"/>
              <a:cs typeface="Arimo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Porta</a:t>
            </a:r>
            <a:r>
              <a:rPr sz="22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73D86"/>
                </a:solidFill>
                <a:latin typeface="Arial"/>
                <a:cs typeface="Arial"/>
              </a:rPr>
              <a:t>una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073D86"/>
                </a:solidFill>
                <a:latin typeface="Arimo"/>
                <a:cs typeface="Arimo"/>
              </a:rPr>
              <a:t>custodia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per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73D86"/>
                </a:solidFill>
                <a:latin typeface="Arial"/>
                <a:cs typeface="Arial"/>
              </a:rPr>
              <a:t>riporre</a:t>
            </a:r>
            <a:r>
              <a:rPr sz="22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la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mascherina</a:t>
            </a:r>
            <a:r>
              <a:rPr sz="22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mentre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073D86"/>
                </a:solidFill>
                <a:latin typeface="Arial"/>
                <a:cs typeface="Arial"/>
              </a:rPr>
              <a:t>mangi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Ricorda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di</a:t>
            </a:r>
            <a:r>
              <a:rPr sz="2200" spc="-459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rgbClr val="073D86"/>
                </a:solidFill>
                <a:latin typeface="Arimo"/>
                <a:cs typeface="Arimo"/>
              </a:rPr>
              <a:t>togliere </a:t>
            </a:r>
            <a:r>
              <a:rPr sz="2200" b="1" spc="-100" dirty="0">
                <a:solidFill>
                  <a:srgbClr val="073D86"/>
                </a:solidFill>
                <a:latin typeface="Arimo"/>
                <a:cs typeface="Arimo"/>
              </a:rPr>
              <a:t>e </a:t>
            </a:r>
            <a:r>
              <a:rPr sz="2200" b="1" spc="-50" dirty="0">
                <a:solidFill>
                  <a:srgbClr val="073D86"/>
                </a:solidFill>
                <a:latin typeface="Arimo"/>
                <a:cs typeface="Arimo"/>
              </a:rPr>
              <a:t>mettere </a:t>
            </a:r>
            <a:r>
              <a:rPr sz="2200" b="1" spc="-95" dirty="0">
                <a:solidFill>
                  <a:srgbClr val="073D86"/>
                </a:solidFill>
                <a:latin typeface="Arimo"/>
                <a:cs typeface="Arimo"/>
              </a:rPr>
              <a:t>la </a:t>
            </a:r>
            <a:r>
              <a:rPr sz="2200" b="1" spc="-145" dirty="0">
                <a:solidFill>
                  <a:srgbClr val="073D86"/>
                </a:solidFill>
                <a:latin typeface="Arimo"/>
                <a:cs typeface="Arimo"/>
              </a:rPr>
              <a:t>mascherina </a:t>
            </a:r>
            <a:r>
              <a:rPr sz="2200" b="1" spc="-140" dirty="0">
                <a:solidFill>
                  <a:srgbClr val="073D86"/>
                </a:solidFill>
                <a:latin typeface="Arimo"/>
                <a:cs typeface="Arimo"/>
              </a:rPr>
              <a:t>toccando </a:t>
            </a:r>
            <a:r>
              <a:rPr sz="2200" b="1" spc="-150" dirty="0">
                <a:solidFill>
                  <a:srgbClr val="073D86"/>
                </a:solidFill>
                <a:latin typeface="Arimo"/>
                <a:cs typeface="Arimo"/>
              </a:rPr>
              <a:t>solo</a:t>
            </a:r>
            <a:endParaRPr sz="2200">
              <a:latin typeface="Arimo"/>
              <a:cs typeface="Arimo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200" b="1" spc="-65" dirty="0">
                <a:solidFill>
                  <a:srgbClr val="073D86"/>
                </a:solidFill>
                <a:latin typeface="Arimo"/>
                <a:cs typeface="Arimo"/>
              </a:rPr>
              <a:t>i</a:t>
            </a:r>
            <a:r>
              <a:rPr sz="2200" b="1" spc="-14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b="1" spc="-150" dirty="0">
                <a:solidFill>
                  <a:srgbClr val="073D86"/>
                </a:solidFill>
                <a:latin typeface="Arimo"/>
                <a:cs typeface="Arimo"/>
              </a:rPr>
              <a:t>lacci</a:t>
            </a:r>
            <a:endParaRPr sz="2200">
              <a:latin typeface="Arimo"/>
              <a:cs typeface="Arim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2836" y="580389"/>
            <a:ext cx="6425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6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4400" spc="-350" dirty="0">
                <a:latin typeface="Arial" panose="020B0604020202020204" pitchFamily="34" charset="0"/>
                <a:cs typeface="Arial" panose="020B0604020202020204" pitchFamily="34" charset="0"/>
              </a:rPr>
              <a:t>MASCHERINA </a:t>
            </a:r>
            <a:r>
              <a:rPr sz="4400" spc="-260" dirty="0">
                <a:latin typeface="Arial" panose="020B0604020202020204" pitchFamily="34" charset="0"/>
                <a:cs typeface="Arial" panose="020B0604020202020204" pitchFamily="34" charset="0"/>
              </a:rPr>
              <a:t>E’ </a:t>
            </a:r>
            <a:r>
              <a:rPr sz="4400" spc="-195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4400" spc="-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285" dirty="0">
                <a:latin typeface="Arial" panose="020B0604020202020204" pitchFamily="34" charset="0"/>
                <a:cs typeface="Arial" panose="020B0604020202020204" pitchFamily="34" charset="0"/>
              </a:rPr>
              <a:t>DPI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513985"/>
            <a:ext cx="78867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50" marR="5080" indent="-254635">
              <a:lnSpc>
                <a:spcPct val="100000"/>
              </a:lnSpc>
              <a:spcBef>
                <a:spcPts val="95"/>
              </a:spcBef>
            </a:pPr>
            <a:r>
              <a:rPr spc="-10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pc="-470" dirty="0">
                <a:latin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pc="-420" dirty="0">
                <a:latin typeface="Arial" panose="020B0604020202020204" pitchFamily="34" charset="0"/>
                <a:cs typeface="Arial" panose="020B0604020202020204" pitchFamily="34" charset="0"/>
              </a:rPr>
              <a:t>FEBBRE, </a:t>
            </a:r>
            <a:r>
              <a:rPr spc="-525" dirty="0">
                <a:latin typeface="Arial" panose="020B0604020202020204" pitchFamily="34" charset="0"/>
                <a:cs typeface="Arial" panose="020B0604020202020204" pitchFamily="34" charset="0"/>
              </a:rPr>
              <a:t>TOSSE </a:t>
            </a:r>
            <a:r>
              <a:rPr spc="-34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pc="-305" dirty="0">
                <a:latin typeface="Arial" panose="020B0604020202020204" pitchFamily="34" charset="0"/>
                <a:cs typeface="Arial" panose="020B0604020202020204" pitchFamily="34" charset="0"/>
              </a:rPr>
              <a:t>ALTRI  </a:t>
            </a:r>
            <a:r>
              <a:rPr b="1" spc="-220" dirty="0">
                <a:latin typeface="Arial" panose="020B0604020202020204" pitchFamily="34" charset="0"/>
                <a:cs typeface="Arial" panose="020B0604020202020204" pitchFamily="34" charset="0"/>
              </a:rPr>
              <a:t>SINTOMI </a:t>
            </a:r>
            <a:r>
              <a:rPr b="1" spc="-21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b="1" spc="-350" dirty="0" smtClean="0"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r>
              <a:rPr lang="it-IT" b="1" spc="-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35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pc="-470" dirty="0"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spc="-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35" dirty="0">
                <a:latin typeface="Arial" panose="020B0604020202020204" pitchFamily="34" charset="0"/>
                <a:cs typeface="Arial" panose="020B0604020202020204" pitchFamily="34" charset="0"/>
              </a:rPr>
              <a:t>FARE?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950112" y="1690689"/>
            <a:ext cx="3926688" cy="4269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78105" indent="-274320">
              <a:lnSpc>
                <a:spcPct val="100000"/>
              </a:lnSpc>
              <a:spcBef>
                <a:spcPts val="95"/>
              </a:spcBef>
              <a:buClr>
                <a:srgbClr val="30B6FC"/>
              </a:buClr>
              <a:buFont typeface="Wingdings"/>
              <a:buChar char=""/>
              <a:tabLst>
                <a:tab pos="287655" algn="l"/>
                <a:tab pos="288290" algn="l"/>
              </a:tabLst>
            </a:pPr>
            <a:r>
              <a:rPr sz="2000" b="1" spc="-150" dirty="0">
                <a:latin typeface="Arimo"/>
                <a:cs typeface="Arimo"/>
              </a:rPr>
              <a:t>Segnala </a:t>
            </a:r>
            <a:r>
              <a:rPr sz="2000" b="1" spc="-95" dirty="0" err="1">
                <a:latin typeface="Arimo"/>
                <a:cs typeface="Arimo"/>
              </a:rPr>
              <a:t>tempestivamente</a:t>
            </a:r>
            <a:r>
              <a:rPr sz="2000" b="1" spc="-95" dirty="0">
                <a:latin typeface="Arimo"/>
                <a:cs typeface="Arimo"/>
              </a:rPr>
              <a:t> </a:t>
            </a:r>
            <a:r>
              <a:rPr lang="it-IT" sz="2000" b="1" spc="-100" dirty="0" smtClean="0">
                <a:latin typeface="Arimo"/>
                <a:cs typeface="Arimo"/>
              </a:rPr>
              <a:t>alla tutor </a:t>
            </a:r>
            <a:r>
              <a:rPr lang="it-IT" sz="2000" spc="-70" dirty="0" smtClean="0"/>
              <a:t>se ti senti sintomi influenzali</a:t>
            </a:r>
            <a:endParaRPr sz="2000" spc="-15" dirty="0"/>
          </a:p>
          <a:p>
            <a:pPr marL="287655" indent="-274320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"/>
              <a:tabLst>
                <a:tab pos="287655" algn="l"/>
                <a:tab pos="288290" algn="l"/>
              </a:tabLst>
            </a:pPr>
            <a:r>
              <a:rPr sz="2000" spc="-85" dirty="0"/>
              <a:t>Indossa </a:t>
            </a:r>
            <a:r>
              <a:rPr sz="2000" spc="-10" dirty="0"/>
              <a:t>subito </a:t>
            </a:r>
            <a:r>
              <a:rPr sz="2000" spc="-65" dirty="0"/>
              <a:t>la</a:t>
            </a:r>
            <a:r>
              <a:rPr sz="2000" spc="-340" dirty="0"/>
              <a:t> </a:t>
            </a:r>
            <a:r>
              <a:rPr sz="2000" spc="-75" dirty="0"/>
              <a:t>mascherina</a:t>
            </a:r>
          </a:p>
          <a:p>
            <a:pPr marL="287655" indent="-274320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"/>
              <a:tabLst>
                <a:tab pos="287655" algn="l"/>
                <a:tab pos="288290" algn="l"/>
              </a:tabLst>
            </a:pPr>
            <a:r>
              <a:rPr sz="2000" spc="-85" dirty="0"/>
              <a:t>Verrai</a:t>
            </a:r>
            <a:r>
              <a:rPr sz="2000" spc="-165" dirty="0"/>
              <a:t> </a:t>
            </a:r>
            <a:r>
              <a:rPr sz="2000" spc="-50" dirty="0"/>
              <a:t>accompagnato</a:t>
            </a:r>
            <a:r>
              <a:rPr sz="2000" spc="-170" dirty="0"/>
              <a:t> </a:t>
            </a:r>
            <a:r>
              <a:rPr sz="2000" spc="-25" dirty="0"/>
              <a:t>in</a:t>
            </a:r>
            <a:r>
              <a:rPr sz="2000" spc="-140" dirty="0"/>
              <a:t> </a:t>
            </a:r>
            <a:r>
              <a:rPr sz="2000" spc="-45" dirty="0"/>
              <a:t>un</a:t>
            </a:r>
            <a:r>
              <a:rPr sz="2000" spc="-130" dirty="0"/>
              <a:t> </a:t>
            </a:r>
            <a:r>
              <a:rPr sz="2000" b="1" spc="-120" dirty="0" err="1">
                <a:latin typeface="Arimo"/>
                <a:cs typeface="Arimo"/>
              </a:rPr>
              <a:t>apposito</a:t>
            </a:r>
            <a:r>
              <a:rPr sz="2000" b="1" spc="-130" dirty="0">
                <a:latin typeface="Arimo"/>
                <a:cs typeface="Arimo"/>
              </a:rPr>
              <a:t> </a:t>
            </a:r>
            <a:r>
              <a:rPr sz="2000" b="1" spc="-120" dirty="0" smtClean="0">
                <a:latin typeface="Arimo"/>
                <a:cs typeface="Arimo"/>
              </a:rPr>
              <a:t>locale</a:t>
            </a:r>
            <a:r>
              <a:rPr lang="it-IT" sz="2000" b="1" spc="-120" dirty="0" smtClean="0">
                <a:latin typeface="Arimo"/>
                <a:cs typeface="Arimo"/>
              </a:rPr>
              <a:t> al primo piano</a:t>
            </a:r>
            <a:r>
              <a:rPr sz="2000" b="1" spc="-160" dirty="0" smtClean="0">
                <a:latin typeface="Arimo"/>
                <a:cs typeface="Arimo"/>
              </a:rPr>
              <a:t> </a:t>
            </a:r>
            <a:r>
              <a:rPr sz="2000" spc="-45" dirty="0"/>
              <a:t>dove</a:t>
            </a:r>
            <a:r>
              <a:rPr sz="2000" spc="-130" dirty="0"/>
              <a:t> </a:t>
            </a:r>
            <a:r>
              <a:rPr sz="2000" spc="-30" dirty="0" err="1" smtClean="0"/>
              <a:t>aspetterai</a:t>
            </a:r>
            <a:r>
              <a:rPr lang="it-IT" sz="2000" spc="-30" dirty="0" smtClean="0"/>
              <a:t> insieme alla </a:t>
            </a:r>
            <a:r>
              <a:rPr lang="it-IT" sz="2000" spc="-30" dirty="0" smtClean="0"/>
              <a:t>tutor</a:t>
            </a:r>
            <a:r>
              <a:rPr lang="it-IT" sz="2000" spc="-30" dirty="0"/>
              <a:t> </a:t>
            </a:r>
            <a:r>
              <a:rPr sz="2000" spc="-5" dirty="0" err="1" smtClean="0"/>
              <a:t>l’arrivo</a:t>
            </a:r>
            <a:r>
              <a:rPr sz="2000" spc="-155" dirty="0" smtClean="0"/>
              <a:t> </a:t>
            </a:r>
            <a:r>
              <a:rPr lang="it-IT" sz="2000" spc="-155" dirty="0" smtClean="0"/>
              <a:t>di un genitore </a:t>
            </a:r>
            <a:r>
              <a:rPr sz="2000" spc="-80" dirty="0" err="1" smtClean="0"/>
              <a:t>che</a:t>
            </a:r>
            <a:r>
              <a:rPr sz="2000" spc="-135" dirty="0" smtClean="0"/>
              <a:t> </a:t>
            </a:r>
            <a:r>
              <a:rPr sz="2000" spc="80" dirty="0" err="1"/>
              <a:t>ti</a:t>
            </a:r>
            <a:r>
              <a:rPr sz="2000" spc="-145" dirty="0"/>
              <a:t> </a:t>
            </a:r>
            <a:r>
              <a:rPr sz="2000" spc="-40" dirty="0" err="1" smtClean="0"/>
              <a:t>verr</a:t>
            </a:r>
            <a:r>
              <a:rPr lang="it-IT" sz="2000" spc="-40" dirty="0" smtClean="0"/>
              <a:t>à</a:t>
            </a:r>
            <a:r>
              <a:rPr sz="2000" spc="-160" dirty="0" smtClean="0"/>
              <a:t> </a:t>
            </a:r>
            <a:r>
              <a:rPr sz="2000" spc="-150" dirty="0"/>
              <a:t>a</a:t>
            </a:r>
            <a:r>
              <a:rPr sz="2000" spc="-135" dirty="0"/>
              <a:t> </a:t>
            </a:r>
            <a:r>
              <a:rPr sz="2000" spc="-35" dirty="0"/>
              <a:t>prendere</a:t>
            </a:r>
          </a:p>
          <a:p>
            <a:pPr marL="287655" indent="-274320">
              <a:lnSpc>
                <a:spcPct val="100000"/>
              </a:lnSpc>
              <a:spcBef>
                <a:spcPts val="525"/>
              </a:spcBef>
              <a:buClr>
                <a:srgbClr val="30B6FC"/>
              </a:buClr>
              <a:buFont typeface="Wingdings"/>
              <a:buChar char=""/>
              <a:tabLst>
                <a:tab pos="287655" algn="l"/>
                <a:tab pos="288290" algn="l"/>
              </a:tabLst>
            </a:pPr>
            <a:r>
              <a:rPr sz="2000" spc="-5" dirty="0"/>
              <a:t>I</a:t>
            </a:r>
            <a:r>
              <a:rPr sz="2000" spc="-130" dirty="0"/>
              <a:t> </a:t>
            </a:r>
            <a:r>
              <a:rPr sz="2000" spc="30" dirty="0"/>
              <a:t>tuoi</a:t>
            </a:r>
            <a:r>
              <a:rPr sz="2000" spc="-150" dirty="0"/>
              <a:t> </a:t>
            </a:r>
            <a:r>
              <a:rPr sz="2000" dirty="0" err="1"/>
              <a:t>genitori</a:t>
            </a:r>
            <a:r>
              <a:rPr sz="2000" spc="-145" dirty="0"/>
              <a:t> </a:t>
            </a:r>
            <a:r>
              <a:rPr lang="it-IT" sz="2000" spc="-40" dirty="0" smtClean="0"/>
              <a:t>dovranno informare subito</a:t>
            </a:r>
            <a:r>
              <a:rPr sz="2000" dirty="0" err="1" smtClean="0"/>
              <a:t>il</a:t>
            </a:r>
            <a:r>
              <a:rPr sz="2000" spc="-130" dirty="0" smtClean="0"/>
              <a:t> </a:t>
            </a:r>
            <a:r>
              <a:rPr sz="2000" spc="40" dirty="0"/>
              <a:t>tuo</a:t>
            </a:r>
            <a:r>
              <a:rPr sz="2000" spc="-135" dirty="0"/>
              <a:t> </a:t>
            </a:r>
            <a:r>
              <a:rPr sz="2000" b="1" spc="-135" dirty="0">
                <a:latin typeface="Arimo"/>
                <a:cs typeface="Arimo"/>
              </a:rPr>
              <a:t>medico</a:t>
            </a:r>
            <a:r>
              <a:rPr sz="2000" b="1" spc="-160" dirty="0">
                <a:latin typeface="Arimo"/>
                <a:cs typeface="Arimo"/>
              </a:rPr>
              <a:t> </a:t>
            </a:r>
            <a:r>
              <a:rPr sz="2000" b="1" spc="-105" dirty="0" smtClean="0">
                <a:latin typeface="Arimo"/>
                <a:cs typeface="Arimo"/>
              </a:rPr>
              <a:t>di</a:t>
            </a:r>
            <a:r>
              <a:rPr lang="it-IT" sz="2000" b="1" spc="-105" dirty="0" smtClean="0">
                <a:latin typeface="Arimo"/>
                <a:cs typeface="Arimo"/>
              </a:rPr>
              <a:t> base</a:t>
            </a:r>
            <a:r>
              <a:rPr sz="2000" b="1" spc="-90" dirty="0" smtClean="0">
                <a:latin typeface="Arimo"/>
                <a:cs typeface="Arimo"/>
              </a:rPr>
              <a:t> </a:t>
            </a:r>
            <a:r>
              <a:rPr sz="2000" spc="-80" dirty="0"/>
              <a:t>che </a:t>
            </a:r>
            <a:r>
              <a:rPr sz="2000" spc="-70" dirty="0"/>
              <a:t>darà </a:t>
            </a:r>
            <a:r>
              <a:rPr sz="2000" spc="-45" dirty="0"/>
              <a:t>le </a:t>
            </a:r>
            <a:r>
              <a:rPr sz="2000" spc="5" dirty="0"/>
              <a:t>opportune</a:t>
            </a:r>
            <a:r>
              <a:rPr sz="2000" spc="-455" dirty="0"/>
              <a:t> </a:t>
            </a:r>
            <a:r>
              <a:rPr lang="it-IT" sz="2000" spc="-455" dirty="0" smtClean="0"/>
              <a:t>   </a:t>
            </a:r>
            <a:r>
              <a:rPr sz="2000" spc="-45" dirty="0" err="1" smtClean="0"/>
              <a:t>indicazioni</a:t>
            </a:r>
            <a:r>
              <a:rPr lang="it-IT" sz="2000" spc="-45" dirty="0" smtClean="0"/>
              <a:t>.</a:t>
            </a:r>
            <a:endParaRPr sz="2000" spc="-45" dirty="0"/>
          </a:p>
          <a:p>
            <a:pPr marL="287020" marR="276225" indent="-274320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"/>
              <a:tabLst>
                <a:tab pos="287655" algn="l"/>
                <a:tab pos="288290" algn="l"/>
              </a:tabLst>
            </a:pPr>
            <a:r>
              <a:rPr sz="2000" b="1" spc="-195" dirty="0">
                <a:latin typeface="Arimo"/>
                <a:cs typeface="Arimo"/>
              </a:rPr>
              <a:t>Si </a:t>
            </a:r>
            <a:r>
              <a:rPr sz="2000" b="1" spc="-70" dirty="0">
                <a:latin typeface="Arimo"/>
                <a:cs typeface="Arimo"/>
              </a:rPr>
              <a:t>potrà </a:t>
            </a:r>
            <a:r>
              <a:rPr sz="2000" b="1" spc="-204" dirty="0">
                <a:latin typeface="Arimo"/>
                <a:cs typeface="Arimo"/>
              </a:rPr>
              <a:t>se </a:t>
            </a:r>
            <a:r>
              <a:rPr sz="2000" b="1" spc="-155" dirty="0">
                <a:latin typeface="Arimo"/>
                <a:cs typeface="Arimo"/>
              </a:rPr>
              <a:t>necessario </a:t>
            </a:r>
            <a:r>
              <a:rPr sz="2000" spc="-55" dirty="0"/>
              <a:t>chiedere </a:t>
            </a:r>
            <a:r>
              <a:rPr sz="2000" spc="-70" dirty="0"/>
              <a:t>alla </a:t>
            </a:r>
            <a:r>
              <a:rPr sz="2000" spc="-80" dirty="0"/>
              <a:t>scuola </a:t>
            </a:r>
            <a:r>
              <a:rPr sz="2000" spc="-20" dirty="0"/>
              <a:t>di </a:t>
            </a:r>
            <a:r>
              <a:rPr sz="2000" spc="-10" dirty="0"/>
              <a:t>attivare</a:t>
            </a:r>
            <a:r>
              <a:rPr sz="2000" spc="-409" dirty="0"/>
              <a:t> </a:t>
            </a:r>
            <a:r>
              <a:rPr sz="2000" spc="-80" dirty="0"/>
              <a:t>una  </a:t>
            </a:r>
            <a:r>
              <a:rPr sz="2000" spc="-15" dirty="0"/>
              <a:t>didattica </a:t>
            </a:r>
            <a:r>
              <a:rPr sz="2000" spc="-25" dirty="0"/>
              <a:t>in </a:t>
            </a:r>
            <a:r>
              <a:rPr sz="2000" spc="-20" dirty="0" err="1"/>
              <a:t>modalità</a:t>
            </a:r>
            <a:r>
              <a:rPr sz="2000" spc="-425" dirty="0"/>
              <a:t> </a:t>
            </a:r>
            <a:r>
              <a:rPr lang="it-IT" sz="2000" spc="-425" dirty="0" smtClean="0"/>
              <a:t> </a:t>
            </a:r>
            <a:r>
              <a:rPr sz="2000" spc="-150" dirty="0" smtClean="0"/>
              <a:t>a </a:t>
            </a:r>
            <a:r>
              <a:rPr sz="2000" spc="-60" dirty="0"/>
              <a:t>distanza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09" y="2514600"/>
            <a:ext cx="4237892" cy="3541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89352"/>
            <a:ext cx="4382923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8255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spc="-80" dirty="0" err="1" smtClean="0">
                <a:solidFill>
                  <a:srgbClr val="073D86"/>
                </a:solidFill>
                <a:latin typeface="Arial"/>
                <a:cs typeface="Arial"/>
              </a:rPr>
              <a:t>Ricorda</a:t>
            </a:r>
            <a:r>
              <a:rPr sz="2400" spc="-80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073D86"/>
                </a:solidFill>
                <a:latin typeface="Arial"/>
                <a:cs typeface="Arial"/>
              </a:rPr>
              <a:t>che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violando </a:t>
            </a:r>
            <a:r>
              <a:rPr sz="2400" dirty="0">
                <a:solidFill>
                  <a:srgbClr val="073D86"/>
                </a:solidFill>
                <a:latin typeface="Arial"/>
                <a:cs typeface="Arial"/>
              </a:rPr>
              <a:t>il </a:t>
            </a:r>
            <a:r>
              <a:rPr sz="2400" spc="-50" dirty="0" err="1">
                <a:solidFill>
                  <a:srgbClr val="073D86"/>
                </a:solidFill>
                <a:latin typeface="Arial"/>
                <a:cs typeface="Arial"/>
              </a:rPr>
              <a:t>Regolamento</a:t>
            </a:r>
            <a:r>
              <a:rPr sz="2400" spc="-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05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lang="it-IT" sz="2400" spc="-105" dirty="0" smtClean="0">
                <a:solidFill>
                  <a:srgbClr val="073D86"/>
                </a:solidFill>
                <a:latin typeface="Arial"/>
                <a:cs typeface="Arial"/>
              </a:rPr>
              <a:t>sulle norme di sicurezza </a:t>
            </a:r>
            <a:r>
              <a:rPr lang="it-IT" sz="2400" spc="-55" dirty="0" smtClean="0">
                <a:solidFill>
                  <a:srgbClr val="073D86"/>
                </a:solidFill>
                <a:latin typeface="Arial"/>
                <a:cs typeface="Arial"/>
              </a:rPr>
              <a:t>sarai </a:t>
            </a:r>
            <a:r>
              <a:rPr lang="it-IT" sz="2400" spc="-55" dirty="0" smtClean="0">
                <a:solidFill>
                  <a:srgbClr val="073D86"/>
                </a:solidFill>
                <a:latin typeface="Arial"/>
                <a:cs typeface="Arial"/>
              </a:rPr>
              <a:t>soggetto a </a:t>
            </a:r>
            <a:r>
              <a:rPr sz="2400" spc="-85" dirty="0" err="1" smtClean="0">
                <a:solidFill>
                  <a:srgbClr val="073D86"/>
                </a:solidFill>
                <a:latin typeface="Arial"/>
                <a:cs typeface="Arial"/>
              </a:rPr>
              <a:t>una</a:t>
            </a:r>
            <a:r>
              <a:rPr sz="2400" spc="-495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b="1" spc="-160" dirty="0" err="1">
                <a:solidFill>
                  <a:srgbClr val="073D86"/>
                </a:solidFill>
                <a:latin typeface="Arimo"/>
                <a:cs typeface="Arimo"/>
              </a:rPr>
              <a:t>sanzione</a:t>
            </a:r>
            <a:r>
              <a:rPr sz="2400" b="1" spc="-16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400" b="1" spc="-135" dirty="0" err="1" smtClean="0">
                <a:solidFill>
                  <a:srgbClr val="073D86"/>
                </a:solidFill>
                <a:latin typeface="Arimo"/>
                <a:cs typeface="Arimo"/>
              </a:rPr>
              <a:t>disciplinare</a:t>
            </a:r>
            <a:r>
              <a:rPr lang="it-IT" sz="2400" b="1" spc="-135" dirty="0" smtClean="0">
                <a:solidFill>
                  <a:srgbClr val="073D86"/>
                </a:solidFill>
                <a:latin typeface="Arimo"/>
                <a:cs typeface="Arimo"/>
              </a:rPr>
              <a:t> e/o pecuniaria </a:t>
            </a:r>
            <a:r>
              <a:rPr lang="it-IT" sz="2400" spc="-135" dirty="0" smtClean="0">
                <a:solidFill>
                  <a:srgbClr val="073D86"/>
                </a:solidFill>
                <a:latin typeface="Arimo"/>
                <a:cs typeface="Arimo"/>
              </a:rPr>
              <a:t>perché </a:t>
            </a:r>
            <a:r>
              <a:rPr sz="2400" spc="-105" dirty="0" smtClean="0">
                <a:solidFill>
                  <a:srgbClr val="073D86"/>
                </a:solidFill>
                <a:latin typeface="Arial"/>
                <a:cs typeface="Arial"/>
              </a:rPr>
              <a:t>  </a:t>
            </a:r>
            <a:r>
              <a:rPr sz="2400" spc="-30" dirty="0">
                <a:solidFill>
                  <a:srgbClr val="073D86"/>
                </a:solidFill>
                <a:latin typeface="Arial"/>
                <a:cs typeface="Arial"/>
              </a:rPr>
              <a:t>aumenti </a:t>
            </a:r>
            <a:r>
              <a:rPr sz="2400" spc="-45" dirty="0">
                <a:solidFill>
                  <a:srgbClr val="073D86"/>
                </a:solidFill>
                <a:latin typeface="Arial"/>
                <a:cs typeface="Arial"/>
              </a:rPr>
              <a:t>le </a:t>
            </a:r>
            <a:r>
              <a:rPr sz="2400" spc="-10" dirty="0">
                <a:solidFill>
                  <a:srgbClr val="073D86"/>
                </a:solidFill>
                <a:latin typeface="Arial"/>
                <a:cs typeface="Arial"/>
              </a:rPr>
              <a:t>probabilità </a:t>
            </a:r>
            <a:r>
              <a:rPr sz="2400" spc="-15" dirty="0">
                <a:solidFill>
                  <a:srgbClr val="073D86"/>
                </a:solidFill>
                <a:latin typeface="Arial"/>
                <a:cs typeface="Arial"/>
              </a:rPr>
              <a:t>di diffusione </a:t>
            </a:r>
            <a:r>
              <a:rPr sz="2400" spc="-40" dirty="0">
                <a:solidFill>
                  <a:srgbClr val="073D86"/>
                </a:solidFill>
                <a:latin typeface="Arial"/>
                <a:cs typeface="Arial"/>
              </a:rPr>
              <a:t>del </a:t>
            </a:r>
            <a:r>
              <a:rPr sz="2400" spc="-204" dirty="0">
                <a:solidFill>
                  <a:srgbClr val="073D86"/>
                </a:solidFill>
                <a:latin typeface="Arial"/>
                <a:cs typeface="Arial"/>
              </a:rPr>
              <a:t>VIRUS </a:t>
            </a:r>
            <a:r>
              <a:rPr sz="2400" spc="30" dirty="0">
                <a:solidFill>
                  <a:srgbClr val="073D86"/>
                </a:solidFill>
                <a:latin typeface="Arial"/>
                <a:cs typeface="Arial"/>
              </a:rPr>
              <a:t>tra  </a:t>
            </a:r>
            <a:r>
              <a:rPr sz="2400" spc="-50" dirty="0">
                <a:solidFill>
                  <a:srgbClr val="073D86"/>
                </a:solidFill>
                <a:latin typeface="Arial"/>
                <a:cs typeface="Arial"/>
              </a:rPr>
              <a:t>compagni </a:t>
            </a:r>
            <a:r>
              <a:rPr sz="2400" spc="-105" dirty="0">
                <a:solidFill>
                  <a:srgbClr val="073D86"/>
                </a:solidFill>
                <a:latin typeface="Arial"/>
                <a:cs typeface="Arial"/>
              </a:rPr>
              <a:t>e </a:t>
            </a:r>
            <a:r>
              <a:rPr sz="2400" spc="-60" dirty="0" err="1">
                <a:solidFill>
                  <a:srgbClr val="073D86"/>
                </a:solidFill>
                <a:latin typeface="Arial"/>
                <a:cs typeface="Arial"/>
              </a:rPr>
              <a:t>personale</a:t>
            </a:r>
            <a:r>
              <a:rPr sz="2400" spc="-2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lang="it-IT" sz="2400" spc="-60" dirty="0" smtClean="0">
                <a:solidFill>
                  <a:srgbClr val="073D86"/>
                </a:solidFill>
                <a:latin typeface="Arial"/>
                <a:cs typeface="Arial"/>
              </a:rPr>
              <a:t>del CFP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090" y="745948"/>
            <a:ext cx="73374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lang="it-IT" sz="4000" spc="-300" dirty="0" smtClean="0">
                <a:latin typeface="Arial" panose="020B0604020202020204" pitchFamily="34" charset="0"/>
                <a:cs typeface="Arial" panose="020B0604020202020204" pitchFamily="34" charset="0"/>
              </a:rPr>
              <a:t>RISPETTARE IL REGOLAMENTO</a:t>
            </a:r>
            <a:endParaRPr sz="40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67200"/>
            <a:ext cx="2612236" cy="238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89352"/>
            <a:ext cx="71799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b="1" spc="-210" dirty="0">
                <a:solidFill>
                  <a:srgbClr val="073D86"/>
                </a:solidFill>
                <a:latin typeface="Arimo"/>
                <a:cs typeface="Arimo"/>
              </a:rPr>
              <a:t>Le </a:t>
            </a:r>
            <a:r>
              <a:rPr sz="2400" b="1" spc="-150" dirty="0">
                <a:solidFill>
                  <a:srgbClr val="073D86"/>
                </a:solidFill>
                <a:latin typeface="Arimo"/>
                <a:cs typeface="Arimo"/>
              </a:rPr>
              <a:t>disposizioni </a:t>
            </a:r>
            <a:r>
              <a:rPr sz="2400" b="1" spc="-110" dirty="0">
                <a:solidFill>
                  <a:srgbClr val="073D86"/>
                </a:solidFill>
                <a:latin typeface="Arimo"/>
                <a:cs typeface="Arimo"/>
              </a:rPr>
              <a:t>contenute </a:t>
            </a:r>
            <a:r>
              <a:rPr sz="2400" b="1" spc="-100" dirty="0">
                <a:solidFill>
                  <a:srgbClr val="073D86"/>
                </a:solidFill>
                <a:latin typeface="Arimo"/>
                <a:cs typeface="Arimo"/>
              </a:rPr>
              <a:t>nel </a:t>
            </a:r>
            <a:r>
              <a:rPr sz="2400" b="1" spc="-110" dirty="0">
                <a:solidFill>
                  <a:srgbClr val="073D86"/>
                </a:solidFill>
                <a:latin typeface="Arimo"/>
                <a:cs typeface="Arimo"/>
              </a:rPr>
              <a:t>presente </a:t>
            </a:r>
            <a:r>
              <a:rPr sz="2400" b="1" spc="-130" dirty="0">
                <a:solidFill>
                  <a:srgbClr val="073D86"/>
                </a:solidFill>
                <a:latin typeface="Arimo"/>
                <a:cs typeface="Arimo"/>
              </a:rPr>
              <a:t>documento,  </a:t>
            </a:r>
            <a:r>
              <a:rPr sz="2400" b="1" spc="-85" dirty="0">
                <a:solidFill>
                  <a:srgbClr val="073D86"/>
                </a:solidFill>
                <a:latin typeface="Arimo"/>
                <a:cs typeface="Arimo"/>
              </a:rPr>
              <a:t>potrebbero </a:t>
            </a:r>
            <a:r>
              <a:rPr sz="2400" b="1" spc="-145" dirty="0">
                <a:solidFill>
                  <a:srgbClr val="073D86"/>
                </a:solidFill>
                <a:latin typeface="Arimo"/>
                <a:cs typeface="Arimo"/>
              </a:rPr>
              <a:t>subire </a:t>
            </a:r>
            <a:r>
              <a:rPr sz="2400" b="1" spc="-120" dirty="0">
                <a:solidFill>
                  <a:srgbClr val="073D86"/>
                </a:solidFill>
                <a:latin typeface="Arimo"/>
                <a:cs typeface="Arimo"/>
              </a:rPr>
              <a:t>variazioni </a:t>
            </a:r>
            <a:r>
              <a:rPr sz="2400" b="1" spc="-95" dirty="0">
                <a:solidFill>
                  <a:srgbClr val="073D86"/>
                </a:solidFill>
                <a:latin typeface="Arimo"/>
                <a:cs typeface="Arimo"/>
              </a:rPr>
              <a:t>e/o </a:t>
            </a:r>
            <a:r>
              <a:rPr sz="2400" b="1" spc="-100" dirty="0">
                <a:solidFill>
                  <a:srgbClr val="073D86"/>
                </a:solidFill>
                <a:latin typeface="Arimo"/>
                <a:cs typeface="Arimo"/>
              </a:rPr>
              <a:t>integrazioni </a:t>
            </a:r>
            <a:r>
              <a:rPr sz="2400" b="1" spc="-80" dirty="0">
                <a:solidFill>
                  <a:srgbClr val="073D86"/>
                </a:solidFill>
                <a:latin typeface="Arimo"/>
                <a:cs typeface="Arimo"/>
              </a:rPr>
              <a:t>relative  </a:t>
            </a:r>
            <a:r>
              <a:rPr sz="2400" b="1" spc="-155" dirty="0">
                <a:solidFill>
                  <a:srgbClr val="073D86"/>
                </a:solidFill>
                <a:latin typeface="Arimo"/>
                <a:cs typeface="Arimo"/>
              </a:rPr>
              <a:t>ad </a:t>
            </a:r>
            <a:r>
              <a:rPr sz="2400" b="1" spc="-105" dirty="0">
                <a:solidFill>
                  <a:srgbClr val="073D86"/>
                </a:solidFill>
                <a:latin typeface="Arimo"/>
                <a:cs typeface="Arimo"/>
              </a:rPr>
              <a:t>eventuali </a:t>
            </a:r>
            <a:r>
              <a:rPr sz="2400" b="1" spc="-140" dirty="0">
                <a:solidFill>
                  <a:srgbClr val="073D86"/>
                </a:solidFill>
                <a:latin typeface="Arimo"/>
                <a:cs typeface="Arimo"/>
              </a:rPr>
              <a:t>sviluppi </a:t>
            </a:r>
            <a:r>
              <a:rPr sz="2400" b="1" spc="-114" dirty="0">
                <a:solidFill>
                  <a:srgbClr val="073D86"/>
                </a:solidFill>
                <a:latin typeface="Arimo"/>
                <a:cs typeface="Arimo"/>
              </a:rPr>
              <a:t>epidemiologici, </a:t>
            </a:r>
            <a:r>
              <a:rPr sz="2400" b="1" spc="-95" dirty="0">
                <a:solidFill>
                  <a:srgbClr val="073D86"/>
                </a:solidFill>
                <a:latin typeface="Arimo"/>
                <a:cs typeface="Arimo"/>
              </a:rPr>
              <a:t>attraverso  </a:t>
            </a:r>
            <a:r>
              <a:rPr sz="2400" b="1" spc="-135" dirty="0">
                <a:solidFill>
                  <a:srgbClr val="073D86"/>
                </a:solidFill>
                <a:latin typeface="Arimo"/>
                <a:cs typeface="Arimo"/>
              </a:rPr>
              <a:t>indicazioni </a:t>
            </a:r>
            <a:r>
              <a:rPr sz="2400" b="1" spc="-160" dirty="0">
                <a:solidFill>
                  <a:srgbClr val="073D86"/>
                </a:solidFill>
                <a:latin typeface="Arimo"/>
                <a:cs typeface="Arimo"/>
              </a:rPr>
              <a:t>a </a:t>
            </a:r>
            <a:r>
              <a:rPr sz="2400" b="1" spc="-155" dirty="0">
                <a:solidFill>
                  <a:srgbClr val="073D86"/>
                </a:solidFill>
                <a:latin typeface="Arimo"/>
                <a:cs typeface="Arimo"/>
              </a:rPr>
              <a:t>cura </a:t>
            </a:r>
            <a:r>
              <a:rPr sz="2400" b="1" spc="-110" dirty="0">
                <a:solidFill>
                  <a:srgbClr val="073D86"/>
                </a:solidFill>
                <a:latin typeface="Arimo"/>
                <a:cs typeface="Arimo"/>
              </a:rPr>
              <a:t>degli </a:t>
            </a:r>
            <a:r>
              <a:rPr sz="2400" b="1" spc="-125" dirty="0">
                <a:solidFill>
                  <a:srgbClr val="073D86"/>
                </a:solidFill>
                <a:latin typeface="Arimo"/>
                <a:cs typeface="Arimo"/>
              </a:rPr>
              <a:t>Enti </a:t>
            </a:r>
            <a:r>
              <a:rPr sz="2400" b="1" spc="-95" dirty="0">
                <a:solidFill>
                  <a:srgbClr val="073D86"/>
                </a:solidFill>
                <a:latin typeface="Arimo"/>
                <a:cs typeface="Arimo"/>
              </a:rPr>
              <a:t>Istituzionali</a:t>
            </a:r>
            <a:r>
              <a:rPr sz="2400" b="1" spc="-9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400" b="1" spc="-100" dirty="0">
                <a:solidFill>
                  <a:srgbClr val="073D86"/>
                </a:solidFill>
                <a:latin typeface="Arimo"/>
                <a:cs typeface="Arimo"/>
              </a:rPr>
              <a:t>competenti</a:t>
            </a:r>
            <a:endParaRPr sz="2400" dirty="0">
              <a:latin typeface="Arimo"/>
              <a:cs typeface="Arim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6110" y="580389"/>
            <a:ext cx="2814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35" dirty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sz="4400" spc="-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465" dirty="0">
                <a:latin typeface="Arial" panose="020B0604020202020204" pitchFamily="34" charset="0"/>
                <a:cs typeface="Arial" panose="020B0604020202020204" pitchFamily="34" charset="0"/>
              </a:rPr>
              <a:t>BENE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4953000" cy="8805336"/>
          </a:xfrm>
        </p:spPr>
      </p:pic>
      <p:sp>
        <p:nvSpPr>
          <p:cNvPr id="5" name="CasellaDiTesto 4"/>
          <p:cNvSpPr txBox="1"/>
          <p:nvPr/>
        </p:nvSpPr>
        <p:spPr>
          <a:xfrm rot="3912672">
            <a:off x="4422949" y="2920055"/>
            <a:ext cx="584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Basta aule vuote !!!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0833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38" y="419476"/>
            <a:ext cx="6209524" cy="60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33800"/>
            <a:ext cx="7753350" cy="5152748"/>
          </a:xfrm>
          <a:effectLst>
            <a:reflection stA="37000" endPos="65000" dist="50800" dir="5400000" sy="-100000" algn="bl" rotWithShape="0"/>
          </a:effectLst>
        </p:spPr>
      </p:pic>
      <p:sp>
        <p:nvSpPr>
          <p:cNvPr id="5" name="object 2"/>
          <p:cNvSpPr txBox="1"/>
          <p:nvPr/>
        </p:nvSpPr>
        <p:spPr>
          <a:xfrm>
            <a:off x="838200" y="2111692"/>
            <a:ext cx="6932295" cy="32442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6385" marR="8890" indent="-274320">
              <a:lnSpc>
                <a:spcPct val="80000"/>
              </a:lnSpc>
              <a:spcBef>
                <a:spcPts val="620"/>
              </a:spcBef>
              <a:buClr>
                <a:srgbClr val="30B6FC"/>
              </a:buClr>
              <a:buFont typeface="Wingdings"/>
              <a:buChar char=""/>
              <a:tabLst>
                <a:tab pos="287020" algn="l"/>
              </a:tabLst>
            </a:pP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La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tua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temperatura</a:t>
            </a:r>
            <a:r>
              <a:rPr sz="22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corporea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va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controllata</a:t>
            </a:r>
            <a:r>
              <a:rPr sz="22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ogni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mattina 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prima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di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uscire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di 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casa. </a:t>
            </a:r>
            <a:r>
              <a:rPr sz="2200" b="1" spc="-210" dirty="0">
                <a:solidFill>
                  <a:srgbClr val="073D86"/>
                </a:solidFill>
                <a:latin typeface="Arimo"/>
                <a:cs typeface="Arimo"/>
              </a:rPr>
              <a:t>Se </a:t>
            </a:r>
            <a:r>
              <a:rPr sz="2200" b="1" spc="-100" dirty="0">
                <a:solidFill>
                  <a:srgbClr val="073D86"/>
                </a:solidFill>
                <a:latin typeface="Arimo"/>
                <a:cs typeface="Arimo"/>
              </a:rPr>
              <a:t>è </a:t>
            </a:r>
            <a:r>
              <a:rPr sz="2200" b="1" spc="-114" dirty="0">
                <a:solidFill>
                  <a:srgbClr val="073D86"/>
                </a:solidFill>
                <a:latin typeface="Arimo"/>
                <a:cs typeface="Arimo"/>
              </a:rPr>
              <a:t>superiore </a:t>
            </a:r>
            <a:r>
              <a:rPr sz="2200" b="1" spc="-110" dirty="0">
                <a:solidFill>
                  <a:srgbClr val="073D86"/>
                </a:solidFill>
                <a:latin typeface="Arimo"/>
                <a:cs typeface="Arimo"/>
              </a:rPr>
              <a:t>ai </a:t>
            </a:r>
            <a:r>
              <a:rPr sz="2200" b="1" spc="-175" dirty="0">
                <a:solidFill>
                  <a:srgbClr val="073D86"/>
                </a:solidFill>
                <a:latin typeface="Arimo"/>
                <a:cs typeface="Arimo"/>
              </a:rPr>
              <a:t>37,5⁰c 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non </a:t>
            </a:r>
            <a:r>
              <a:rPr sz="2200" b="1" spc="-120" dirty="0">
                <a:solidFill>
                  <a:srgbClr val="073D86"/>
                </a:solidFill>
                <a:latin typeface="Arimo"/>
                <a:cs typeface="Arimo"/>
              </a:rPr>
              <a:t>puoi  </a:t>
            </a:r>
            <a:r>
              <a:rPr sz="2200" b="1" spc="-75" dirty="0">
                <a:solidFill>
                  <a:srgbClr val="073D86"/>
                </a:solidFill>
                <a:latin typeface="Arimo"/>
                <a:cs typeface="Arimo"/>
              </a:rPr>
              <a:t>recarti </a:t>
            </a:r>
            <a:r>
              <a:rPr sz="2200" b="1" spc="-145" dirty="0">
                <a:solidFill>
                  <a:srgbClr val="073D86"/>
                </a:solidFill>
                <a:latin typeface="Arimo"/>
                <a:cs typeface="Arimo"/>
              </a:rPr>
              <a:t>a</a:t>
            </a:r>
            <a:r>
              <a:rPr sz="2200" b="1" spc="-229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b="1" spc="-155" dirty="0">
                <a:solidFill>
                  <a:srgbClr val="073D86"/>
                </a:solidFill>
                <a:latin typeface="Arimo"/>
                <a:cs typeface="Arimo"/>
              </a:rPr>
              <a:t>scuola.</a:t>
            </a:r>
            <a:endParaRPr sz="2200" dirty="0">
              <a:latin typeface="Arimo"/>
              <a:cs typeface="Arimo"/>
            </a:endParaRPr>
          </a:p>
          <a:p>
            <a:pPr marL="286385" marR="5080" indent="-274320">
              <a:lnSpc>
                <a:spcPct val="8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"/>
              <a:tabLst>
                <a:tab pos="287020" algn="l"/>
              </a:tabLst>
            </a:pPr>
            <a:r>
              <a:rPr sz="2200" spc="-60" dirty="0">
                <a:solidFill>
                  <a:srgbClr val="073D86"/>
                </a:solidFill>
                <a:latin typeface="Arial"/>
                <a:cs typeface="Arial"/>
              </a:rPr>
              <a:t>Assicurati</a:t>
            </a:r>
            <a:r>
              <a:rPr sz="22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di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non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avere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sintomi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respiratori</a:t>
            </a:r>
            <a:r>
              <a:rPr sz="2200" spc="-17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73D86"/>
                </a:solidFill>
                <a:latin typeface="Arial"/>
                <a:cs typeface="Arial"/>
              </a:rPr>
              <a:t>e/o</a:t>
            </a:r>
            <a:r>
              <a:rPr sz="2200" spc="-12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influenzali.  </a:t>
            </a:r>
            <a:r>
              <a:rPr sz="2200" b="1" spc="-210" dirty="0">
                <a:solidFill>
                  <a:srgbClr val="073D86"/>
                </a:solidFill>
                <a:latin typeface="Arimo"/>
                <a:cs typeface="Arimo"/>
              </a:rPr>
              <a:t>Se 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non </a:t>
            </a:r>
            <a:r>
              <a:rPr sz="2200" b="1" spc="-5" dirty="0">
                <a:solidFill>
                  <a:srgbClr val="073D86"/>
                </a:solidFill>
                <a:latin typeface="Arimo"/>
                <a:cs typeface="Arimo"/>
              </a:rPr>
              <a:t>ti </a:t>
            </a:r>
            <a:r>
              <a:rPr sz="2200" b="1" spc="-110" dirty="0">
                <a:solidFill>
                  <a:srgbClr val="073D86"/>
                </a:solidFill>
                <a:latin typeface="Arimo"/>
                <a:cs typeface="Arimo"/>
              </a:rPr>
              <a:t>senti </a:t>
            </a:r>
            <a:r>
              <a:rPr sz="2200" b="1" spc="-100" dirty="0">
                <a:solidFill>
                  <a:srgbClr val="073D86"/>
                </a:solidFill>
                <a:latin typeface="Arimo"/>
                <a:cs typeface="Arimo"/>
              </a:rPr>
              <a:t>in 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buone </a:t>
            </a:r>
            <a:r>
              <a:rPr sz="2200" b="1" spc="-125" dirty="0">
                <a:solidFill>
                  <a:srgbClr val="073D86"/>
                </a:solidFill>
                <a:latin typeface="Arimo"/>
                <a:cs typeface="Arimo"/>
              </a:rPr>
              <a:t>condizioni </a:t>
            </a:r>
            <a:r>
              <a:rPr sz="2200" b="1" spc="-105" dirty="0">
                <a:solidFill>
                  <a:srgbClr val="073D86"/>
                </a:solidFill>
                <a:latin typeface="Arimo"/>
                <a:cs typeface="Arimo"/>
              </a:rPr>
              <a:t>di </a:t>
            </a:r>
            <a:r>
              <a:rPr sz="2200" b="1" spc="-120" dirty="0">
                <a:solidFill>
                  <a:srgbClr val="073D86"/>
                </a:solidFill>
                <a:latin typeface="Arimo"/>
                <a:cs typeface="Arimo"/>
              </a:rPr>
              <a:t>salute 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non </a:t>
            </a:r>
            <a:r>
              <a:rPr sz="2200" b="1" spc="-120" dirty="0">
                <a:solidFill>
                  <a:srgbClr val="073D86"/>
                </a:solidFill>
                <a:latin typeface="Arimo"/>
                <a:cs typeface="Arimo"/>
              </a:rPr>
              <a:t>puoi  </a:t>
            </a:r>
            <a:r>
              <a:rPr sz="2200" b="1" spc="-75" dirty="0">
                <a:solidFill>
                  <a:srgbClr val="073D86"/>
                </a:solidFill>
                <a:latin typeface="Arimo"/>
                <a:cs typeface="Arimo"/>
              </a:rPr>
              <a:t>recarti </a:t>
            </a:r>
            <a:r>
              <a:rPr sz="2200" b="1" spc="-145" dirty="0">
                <a:solidFill>
                  <a:srgbClr val="073D86"/>
                </a:solidFill>
                <a:latin typeface="Arimo"/>
                <a:cs typeface="Arimo"/>
              </a:rPr>
              <a:t>a</a:t>
            </a:r>
            <a:r>
              <a:rPr sz="2200" b="1" spc="-229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b="1" spc="-155" dirty="0">
                <a:solidFill>
                  <a:srgbClr val="073D86"/>
                </a:solidFill>
                <a:latin typeface="Arimo"/>
                <a:cs typeface="Arimo"/>
              </a:rPr>
              <a:t>scuola.</a:t>
            </a:r>
            <a:endParaRPr sz="2200" dirty="0">
              <a:latin typeface="Arimo"/>
              <a:cs typeface="Arimo"/>
            </a:endParaRPr>
          </a:p>
          <a:p>
            <a:pPr marL="286385" marR="175895" indent="-274320">
              <a:lnSpc>
                <a:spcPct val="8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"/>
              <a:tabLst>
                <a:tab pos="287020" algn="l"/>
              </a:tabLst>
            </a:pPr>
            <a:r>
              <a:rPr sz="2200" b="1" spc="-210" dirty="0">
                <a:solidFill>
                  <a:srgbClr val="073D86"/>
                </a:solidFill>
                <a:latin typeface="Arimo"/>
                <a:cs typeface="Arimo"/>
              </a:rPr>
              <a:t>Se </a:t>
            </a:r>
            <a:r>
              <a:rPr sz="2200" b="1" spc="-120" dirty="0">
                <a:solidFill>
                  <a:srgbClr val="073D86"/>
                </a:solidFill>
                <a:latin typeface="Arimo"/>
                <a:cs typeface="Arimo"/>
              </a:rPr>
              <a:t>hai </a:t>
            </a:r>
            <a:r>
              <a:rPr sz="2200" b="1" spc="-105" dirty="0">
                <a:solidFill>
                  <a:srgbClr val="073D86"/>
                </a:solidFill>
                <a:latin typeface="Arimo"/>
                <a:cs typeface="Arimo"/>
              </a:rPr>
              <a:t>avuto </a:t>
            </a:r>
            <a:r>
              <a:rPr sz="2200" b="1" spc="-75" dirty="0">
                <a:solidFill>
                  <a:srgbClr val="073D86"/>
                </a:solidFill>
                <a:latin typeface="Arimo"/>
                <a:cs typeface="Arimo"/>
              </a:rPr>
              <a:t>contatto </a:t>
            </a:r>
            <a:r>
              <a:rPr sz="2200" b="1" spc="-165" dirty="0">
                <a:solidFill>
                  <a:srgbClr val="073D86"/>
                </a:solidFill>
                <a:latin typeface="Arimo"/>
                <a:cs typeface="Arimo"/>
              </a:rPr>
              <a:t>con </a:t>
            </a:r>
            <a:r>
              <a:rPr sz="2200" b="1" spc="-150" dirty="0">
                <a:solidFill>
                  <a:srgbClr val="073D86"/>
                </a:solidFill>
                <a:latin typeface="Arimo"/>
                <a:cs typeface="Arimo"/>
              </a:rPr>
              <a:t>un </a:t>
            </a:r>
            <a:r>
              <a:rPr sz="2200" b="1" spc="-204" dirty="0">
                <a:solidFill>
                  <a:srgbClr val="073D86"/>
                </a:solidFill>
                <a:latin typeface="Arimo"/>
                <a:cs typeface="Arimo"/>
              </a:rPr>
              <a:t>caso </a:t>
            </a:r>
            <a:r>
              <a:rPr sz="2200" b="1" spc="-105" dirty="0">
                <a:solidFill>
                  <a:srgbClr val="073D86"/>
                </a:solidFill>
                <a:latin typeface="Arimo"/>
                <a:cs typeface="Arimo"/>
              </a:rPr>
              <a:t>di </a:t>
            </a:r>
            <a:r>
              <a:rPr sz="2200" b="1" spc="-204" dirty="0">
                <a:solidFill>
                  <a:srgbClr val="073D86"/>
                </a:solidFill>
                <a:latin typeface="Arimo"/>
                <a:cs typeface="Arimo"/>
              </a:rPr>
              <a:t>CoVid-19 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non </a:t>
            </a:r>
            <a:r>
              <a:rPr sz="2200" b="1" spc="-114" dirty="0">
                <a:solidFill>
                  <a:srgbClr val="073D86"/>
                </a:solidFill>
                <a:latin typeface="Arimo"/>
                <a:cs typeface="Arimo"/>
              </a:rPr>
              <a:t>puoi  </a:t>
            </a:r>
            <a:r>
              <a:rPr sz="2200" b="1" spc="-75" dirty="0">
                <a:solidFill>
                  <a:srgbClr val="073D86"/>
                </a:solidFill>
                <a:latin typeface="Arimo"/>
                <a:cs typeface="Arimo"/>
              </a:rPr>
              <a:t>recarti </a:t>
            </a:r>
            <a:r>
              <a:rPr sz="2200" b="1" spc="-145" dirty="0">
                <a:solidFill>
                  <a:srgbClr val="073D86"/>
                </a:solidFill>
                <a:latin typeface="Arimo"/>
                <a:cs typeface="Arimo"/>
              </a:rPr>
              <a:t>a </a:t>
            </a:r>
            <a:r>
              <a:rPr sz="2200" b="1" spc="-155" dirty="0">
                <a:solidFill>
                  <a:srgbClr val="073D86"/>
                </a:solidFill>
                <a:latin typeface="Arimo"/>
                <a:cs typeface="Arimo"/>
              </a:rPr>
              <a:t>scuola. </a:t>
            </a:r>
            <a:r>
              <a:rPr sz="2200" spc="-110" dirty="0">
                <a:solidFill>
                  <a:srgbClr val="073D86"/>
                </a:solidFill>
                <a:latin typeface="Arial"/>
                <a:cs typeface="Arial"/>
              </a:rPr>
              <a:t>Segui </a:t>
            </a:r>
            <a:r>
              <a:rPr sz="2200" spc="-50" dirty="0">
                <a:solidFill>
                  <a:srgbClr val="073D86"/>
                </a:solidFill>
                <a:latin typeface="Arial"/>
                <a:cs typeface="Arial"/>
              </a:rPr>
              <a:t>scrupolosamente </a:t>
            </a:r>
            <a:r>
              <a:rPr sz="2200" spc="-45" dirty="0">
                <a:solidFill>
                  <a:srgbClr val="073D86"/>
                </a:solidFill>
                <a:latin typeface="Arial"/>
                <a:cs typeface="Arial"/>
              </a:rPr>
              <a:t>le </a:t>
            </a:r>
            <a:r>
              <a:rPr sz="2200" spc="-50" dirty="0">
                <a:solidFill>
                  <a:srgbClr val="073D86"/>
                </a:solidFill>
                <a:latin typeface="Arial"/>
                <a:cs typeface="Arial"/>
              </a:rPr>
              <a:t>indicazioni 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relative </a:t>
            </a:r>
            <a:r>
              <a:rPr sz="2200" spc="-65" dirty="0">
                <a:solidFill>
                  <a:srgbClr val="073D86"/>
                </a:solidFill>
                <a:latin typeface="Arial"/>
                <a:cs typeface="Arial"/>
              </a:rPr>
              <a:t>alla</a:t>
            </a:r>
            <a:r>
              <a:rPr sz="2200" spc="-29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73D86"/>
                </a:solidFill>
                <a:latin typeface="Arial"/>
                <a:cs typeface="Arial"/>
              </a:rPr>
              <a:t>quarantena.</a:t>
            </a:r>
            <a:endParaRPr sz="2200" dirty="0">
              <a:latin typeface="Arial"/>
              <a:cs typeface="Arial"/>
            </a:endParaRPr>
          </a:p>
          <a:p>
            <a:pPr marL="286385" marR="64769" indent="-274320">
              <a:lnSpc>
                <a:spcPct val="8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"/>
              <a:tabLst>
                <a:tab pos="287020" algn="l"/>
              </a:tabLst>
            </a:pPr>
            <a:r>
              <a:rPr sz="2200" b="1" spc="-70" dirty="0">
                <a:solidFill>
                  <a:srgbClr val="073D86"/>
                </a:solidFill>
                <a:latin typeface="Arimo"/>
                <a:cs typeface="Arimo"/>
              </a:rPr>
              <a:t>In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b="1" spc="-114" dirty="0">
                <a:solidFill>
                  <a:srgbClr val="073D86"/>
                </a:solidFill>
                <a:latin typeface="Arimo"/>
                <a:cs typeface="Arimo"/>
              </a:rPr>
              <a:t>questi</a:t>
            </a:r>
            <a:r>
              <a:rPr sz="2200" b="1" spc="-13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b="1" spc="-195" dirty="0">
                <a:solidFill>
                  <a:srgbClr val="073D86"/>
                </a:solidFill>
                <a:latin typeface="Arimo"/>
                <a:cs typeface="Arimo"/>
              </a:rPr>
              <a:t>casi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si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potrà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073D86"/>
                </a:solidFill>
                <a:latin typeface="Arial"/>
                <a:cs typeface="Arial"/>
              </a:rPr>
              <a:t>chiedere</a:t>
            </a:r>
            <a:r>
              <a:rPr sz="22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073D86"/>
                </a:solidFill>
                <a:latin typeface="Arial"/>
                <a:cs typeface="Arial"/>
              </a:rPr>
              <a:t>alla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73D86"/>
                </a:solidFill>
                <a:latin typeface="Arial"/>
                <a:cs typeface="Arial"/>
              </a:rPr>
              <a:t>scuola</a:t>
            </a:r>
            <a:r>
              <a:rPr sz="22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di</a:t>
            </a:r>
            <a:r>
              <a:rPr sz="22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attivare</a:t>
            </a:r>
            <a:r>
              <a:rPr sz="22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73D86"/>
                </a:solidFill>
                <a:latin typeface="Arial"/>
                <a:cs typeface="Arial"/>
              </a:rPr>
              <a:t>una 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didattica </a:t>
            </a:r>
            <a:r>
              <a:rPr sz="2200" spc="-25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modalità</a:t>
            </a:r>
            <a:r>
              <a:rPr sz="2200" spc="-42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200" spc="-60" dirty="0">
                <a:solidFill>
                  <a:srgbClr val="073D86"/>
                </a:solidFill>
                <a:latin typeface="Arial"/>
                <a:cs typeface="Arial"/>
              </a:rPr>
              <a:t>distanza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628650" y="682620"/>
            <a:ext cx="78867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+mn-lt"/>
              </a:rPr>
              <a:t>I </a:t>
            </a:r>
            <a:r>
              <a:rPr sz="4400" spc="-370" dirty="0">
                <a:latin typeface="+mn-lt"/>
              </a:rPr>
              <a:t>CONTROLLI </a:t>
            </a:r>
            <a:r>
              <a:rPr sz="4400" spc="-285" dirty="0">
                <a:latin typeface="+mn-lt"/>
              </a:rPr>
              <a:t>DA </a:t>
            </a:r>
            <a:r>
              <a:rPr sz="4400" spc="-505" dirty="0">
                <a:latin typeface="+mn-lt"/>
              </a:rPr>
              <a:t>FARE </a:t>
            </a:r>
            <a:r>
              <a:rPr sz="4400" spc="-225" dirty="0">
                <a:latin typeface="+mn-lt"/>
              </a:rPr>
              <a:t>A</a:t>
            </a:r>
            <a:r>
              <a:rPr sz="4400" spc="-280" dirty="0">
                <a:latin typeface="+mn-lt"/>
              </a:rPr>
              <a:t> </a:t>
            </a:r>
            <a:r>
              <a:rPr sz="4400" spc="-480" dirty="0">
                <a:latin typeface="+mn-lt"/>
              </a:rPr>
              <a:t>CASA</a:t>
            </a:r>
            <a:endParaRPr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80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89352"/>
            <a:ext cx="7430923" cy="26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endParaRPr lang="it-IT" sz="2400" spc="-160" dirty="0" smtClean="0">
              <a:solidFill>
                <a:srgbClr val="073D86"/>
              </a:solidFill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endParaRPr lang="it-IT" sz="2400" spc="-160" dirty="0">
              <a:solidFill>
                <a:srgbClr val="073D86"/>
              </a:solidFill>
              <a:latin typeface="Arial"/>
              <a:cs typeface="Arial"/>
            </a:endParaRPr>
          </a:p>
          <a:p>
            <a:pPr marL="12065" marR="5080">
              <a:lnSpc>
                <a:spcPct val="100000"/>
              </a:lnSpc>
              <a:spcBef>
                <a:spcPts val="100"/>
              </a:spcBef>
              <a:buClr>
                <a:srgbClr val="30B6FC"/>
              </a:buClr>
              <a:tabLst>
                <a:tab pos="286385" algn="l"/>
                <a:tab pos="287020" algn="l"/>
              </a:tabLst>
            </a:pPr>
            <a:r>
              <a:rPr sz="2400" spc="-160" dirty="0" smtClean="0">
                <a:solidFill>
                  <a:srgbClr val="073D86"/>
                </a:solidFill>
                <a:latin typeface="Arial"/>
                <a:cs typeface="Arial"/>
              </a:rPr>
              <a:t>La </a:t>
            </a:r>
            <a:r>
              <a:rPr sz="2400" spc="-45" dirty="0" err="1" smtClean="0">
                <a:solidFill>
                  <a:srgbClr val="073D86"/>
                </a:solidFill>
                <a:latin typeface="Arial"/>
                <a:cs typeface="Arial"/>
              </a:rPr>
              <a:t>segreteria</a:t>
            </a:r>
            <a:r>
              <a:rPr sz="2400" spc="20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073D86"/>
                </a:solidFill>
                <a:latin typeface="Arial"/>
                <a:cs typeface="Arial"/>
              </a:rPr>
              <a:t>deve </a:t>
            </a:r>
            <a:r>
              <a:rPr sz="2400" spc="-70" dirty="0">
                <a:solidFill>
                  <a:srgbClr val="073D86"/>
                </a:solidFill>
                <a:latin typeface="Arial"/>
                <a:cs typeface="Arial"/>
              </a:rPr>
              <a:t>conoscere </a:t>
            </a:r>
            <a:r>
              <a:rPr sz="2400" b="1" spc="-114" dirty="0">
                <a:solidFill>
                  <a:srgbClr val="073D86"/>
                </a:solidFill>
                <a:latin typeface="Arimo"/>
                <a:cs typeface="Arimo"/>
              </a:rPr>
              <a:t>quali  </a:t>
            </a:r>
            <a:r>
              <a:rPr sz="2400" b="1" spc="-135" dirty="0">
                <a:solidFill>
                  <a:srgbClr val="073D86"/>
                </a:solidFill>
                <a:latin typeface="Arimo"/>
                <a:cs typeface="Arimo"/>
              </a:rPr>
              <a:t>persone </a:t>
            </a:r>
            <a:r>
              <a:rPr sz="2400" b="1" spc="-80" dirty="0">
                <a:solidFill>
                  <a:srgbClr val="073D86"/>
                </a:solidFill>
                <a:latin typeface="Arimo"/>
                <a:cs typeface="Arimo"/>
              </a:rPr>
              <a:t>contattare </a:t>
            </a:r>
            <a:r>
              <a:rPr sz="2400" b="1" spc="-100" dirty="0">
                <a:solidFill>
                  <a:srgbClr val="073D86"/>
                </a:solidFill>
                <a:latin typeface="Arimo"/>
                <a:cs typeface="Arimo"/>
              </a:rPr>
              <a:t>nel </a:t>
            </a:r>
            <a:r>
              <a:rPr sz="2400" b="1" spc="-225" dirty="0">
                <a:solidFill>
                  <a:srgbClr val="073D86"/>
                </a:solidFill>
                <a:latin typeface="Arimo"/>
                <a:cs typeface="Arimo"/>
              </a:rPr>
              <a:t>caso </a:t>
            </a:r>
            <a:r>
              <a:rPr sz="2400" b="1" spc="-50" dirty="0">
                <a:solidFill>
                  <a:srgbClr val="073D86"/>
                </a:solidFill>
                <a:latin typeface="Arimo"/>
                <a:cs typeface="Arimo"/>
              </a:rPr>
              <a:t>tu </a:t>
            </a:r>
            <a:r>
              <a:rPr sz="2400" b="1" spc="-140" dirty="0">
                <a:solidFill>
                  <a:srgbClr val="073D86"/>
                </a:solidFill>
                <a:latin typeface="Arimo"/>
                <a:cs typeface="Arimo"/>
              </a:rPr>
              <a:t>non </a:t>
            </a:r>
            <a:r>
              <a:rPr sz="2400" b="1" dirty="0">
                <a:solidFill>
                  <a:srgbClr val="073D86"/>
                </a:solidFill>
                <a:latin typeface="Arimo"/>
                <a:cs typeface="Arimo"/>
              </a:rPr>
              <a:t>ti </a:t>
            </a:r>
            <a:r>
              <a:rPr sz="2400" b="1" spc="-135" dirty="0">
                <a:solidFill>
                  <a:srgbClr val="073D86"/>
                </a:solidFill>
                <a:latin typeface="Arimo"/>
                <a:cs typeface="Arimo"/>
              </a:rPr>
              <a:t>senta </a:t>
            </a:r>
            <a:r>
              <a:rPr sz="2400" b="1" spc="-125" dirty="0">
                <a:solidFill>
                  <a:srgbClr val="073D86"/>
                </a:solidFill>
                <a:latin typeface="Arimo"/>
                <a:cs typeface="Arimo"/>
              </a:rPr>
              <a:t>bene  </a:t>
            </a:r>
            <a:r>
              <a:rPr sz="2400" b="1" spc="-100" dirty="0">
                <a:solidFill>
                  <a:srgbClr val="073D86"/>
                </a:solidFill>
                <a:latin typeface="Arimo"/>
                <a:cs typeface="Arimo"/>
              </a:rPr>
              <a:t>durante </a:t>
            </a:r>
            <a:r>
              <a:rPr sz="2400" b="1" spc="-105" dirty="0">
                <a:solidFill>
                  <a:srgbClr val="073D86"/>
                </a:solidFill>
                <a:latin typeface="Arimo"/>
                <a:cs typeface="Arimo"/>
              </a:rPr>
              <a:t>la </a:t>
            </a:r>
            <a:r>
              <a:rPr sz="2400" b="1" spc="-85" dirty="0">
                <a:solidFill>
                  <a:srgbClr val="073D86"/>
                </a:solidFill>
                <a:latin typeface="Arimo"/>
                <a:cs typeface="Arimo"/>
              </a:rPr>
              <a:t>tua </a:t>
            </a:r>
            <a:r>
              <a:rPr sz="2400" b="1" spc="-145" dirty="0">
                <a:solidFill>
                  <a:srgbClr val="073D86"/>
                </a:solidFill>
                <a:latin typeface="Arimo"/>
                <a:cs typeface="Arimo"/>
              </a:rPr>
              <a:t>presenza </a:t>
            </a:r>
            <a:r>
              <a:rPr sz="2400" b="1" spc="-155" dirty="0">
                <a:solidFill>
                  <a:srgbClr val="073D86"/>
                </a:solidFill>
                <a:latin typeface="Arimo"/>
                <a:cs typeface="Arimo"/>
              </a:rPr>
              <a:t>a </a:t>
            </a:r>
            <a:r>
              <a:rPr sz="2400" b="1" spc="-190" dirty="0">
                <a:solidFill>
                  <a:srgbClr val="073D86"/>
                </a:solidFill>
                <a:latin typeface="Arimo"/>
                <a:cs typeface="Arimo"/>
              </a:rPr>
              <a:t>scuola: </a:t>
            </a:r>
            <a:r>
              <a:rPr sz="2400" spc="-20" dirty="0">
                <a:solidFill>
                  <a:srgbClr val="073D86"/>
                </a:solidFill>
                <a:latin typeface="Arial"/>
                <a:cs typeface="Arial"/>
              </a:rPr>
              <a:t>nomi </a:t>
            </a:r>
            <a:r>
              <a:rPr sz="2400" spc="-105" dirty="0">
                <a:solidFill>
                  <a:srgbClr val="073D86"/>
                </a:solidFill>
                <a:latin typeface="Arial"/>
                <a:cs typeface="Arial"/>
              </a:rPr>
              <a:t>e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cognomi </a:t>
            </a:r>
            <a:r>
              <a:rPr sz="2400" spc="-20" dirty="0">
                <a:solidFill>
                  <a:srgbClr val="073D86"/>
                </a:solidFill>
                <a:latin typeface="Arial"/>
                <a:cs typeface="Arial"/>
              </a:rPr>
              <a:t>di  </a:t>
            </a:r>
            <a:r>
              <a:rPr sz="2400" dirty="0">
                <a:solidFill>
                  <a:srgbClr val="073D86"/>
                </a:solidFill>
                <a:latin typeface="Arial"/>
                <a:cs typeface="Arial"/>
              </a:rPr>
              <a:t>genitori,</a:t>
            </a:r>
            <a:r>
              <a:rPr sz="24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73D86"/>
                </a:solidFill>
                <a:latin typeface="Arial"/>
                <a:cs typeface="Arial"/>
              </a:rPr>
              <a:t>numeri</a:t>
            </a:r>
            <a:r>
              <a:rPr sz="2400"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73D86"/>
                </a:solidFill>
                <a:latin typeface="Arial"/>
                <a:cs typeface="Arial"/>
              </a:rPr>
              <a:t>di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73D86"/>
                </a:solidFill>
                <a:latin typeface="Arial"/>
                <a:cs typeface="Arial"/>
              </a:rPr>
              <a:t>telefono</a:t>
            </a:r>
            <a:r>
              <a:rPr sz="24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073D86"/>
                </a:solidFill>
                <a:latin typeface="Arial"/>
                <a:cs typeface="Arial"/>
              </a:rPr>
              <a:t>fissi</a:t>
            </a:r>
            <a:r>
              <a:rPr sz="2400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73D86"/>
                </a:solidFill>
                <a:latin typeface="Arial"/>
                <a:cs typeface="Arial"/>
              </a:rPr>
              <a:t>o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45" dirty="0" err="1" smtClean="0">
                <a:solidFill>
                  <a:srgbClr val="073D86"/>
                </a:solidFill>
                <a:latin typeface="Arial"/>
                <a:cs typeface="Arial"/>
              </a:rPr>
              <a:t>cellulari</a:t>
            </a:r>
            <a:r>
              <a:rPr lang="it-IT" sz="2400" spc="-45" dirty="0" smtClean="0">
                <a:solidFill>
                  <a:srgbClr val="073D86"/>
                </a:solidFill>
                <a:latin typeface="Arial"/>
                <a:cs typeface="Arial"/>
              </a:rPr>
              <a:t> AGGIORNATI,</a:t>
            </a:r>
            <a:r>
              <a:rPr sz="2400" spc="-145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73D86"/>
                </a:solidFill>
                <a:latin typeface="Arial"/>
                <a:cs typeface="Arial"/>
              </a:rPr>
              <a:t>indirizzi</a:t>
            </a:r>
            <a:r>
              <a:rPr sz="24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73D86"/>
                </a:solidFill>
                <a:latin typeface="Arial"/>
                <a:cs typeface="Arial"/>
              </a:rPr>
              <a:t>di  luoghi </a:t>
            </a:r>
            <a:r>
              <a:rPr sz="2400" spc="-15" dirty="0">
                <a:solidFill>
                  <a:srgbClr val="073D86"/>
                </a:solidFill>
                <a:latin typeface="Arial"/>
                <a:cs typeface="Arial"/>
              </a:rPr>
              <a:t>di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lavoro </a:t>
            </a:r>
            <a:r>
              <a:rPr sz="2400" spc="-105" dirty="0">
                <a:solidFill>
                  <a:srgbClr val="073D86"/>
                </a:solidFill>
                <a:latin typeface="Arial"/>
                <a:cs typeface="Arial"/>
              </a:rPr>
              <a:t>e </a:t>
            </a:r>
            <a:r>
              <a:rPr sz="2400" spc="15" dirty="0">
                <a:solidFill>
                  <a:srgbClr val="073D86"/>
                </a:solidFill>
                <a:latin typeface="Arial"/>
                <a:cs typeface="Arial"/>
              </a:rPr>
              <a:t>ulteriori </a:t>
            </a:r>
            <a:r>
              <a:rPr sz="2400" spc="-20" dirty="0">
                <a:solidFill>
                  <a:srgbClr val="073D86"/>
                </a:solidFill>
                <a:latin typeface="Arial"/>
                <a:cs typeface="Arial"/>
              </a:rPr>
              <a:t>informazioni </a:t>
            </a:r>
            <a:r>
              <a:rPr sz="2400" spc="25" dirty="0">
                <a:solidFill>
                  <a:srgbClr val="073D86"/>
                </a:solidFill>
                <a:latin typeface="Arial"/>
                <a:cs typeface="Arial"/>
              </a:rPr>
              <a:t>utili </a:t>
            </a:r>
            <a:r>
              <a:rPr sz="2400" spc="-20" dirty="0">
                <a:solidFill>
                  <a:srgbClr val="073D86"/>
                </a:solidFill>
                <a:latin typeface="Arial"/>
                <a:cs typeface="Arial"/>
              </a:rPr>
              <a:t>per </a:t>
            </a:r>
            <a:r>
              <a:rPr sz="2400" spc="-45" dirty="0">
                <a:solidFill>
                  <a:srgbClr val="073D86"/>
                </a:solidFill>
                <a:latin typeface="Arial"/>
                <a:cs typeface="Arial"/>
              </a:rPr>
              <a:t>un  </a:t>
            </a:r>
            <a:r>
              <a:rPr sz="2400" spc="-25" dirty="0">
                <a:solidFill>
                  <a:srgbClr val="073D86"/>
                </a:solidFill>
                <a:latin typeface="Arial"/>
                <a:cs typeface="Arial"/>
              </a:rPr>
              <a:t>rapido</a:t>
            </a:r>
            <a:r>
              <a:rPr sz="24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073D86"/>
                </a:solidFill>
                <a:latin typeface="Arial"/>
                <a:cs typeface="Arial"/>
              </a:rPr>
              <a:t>contatto.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1" y="580389"/>
            <a:ext cx="3635628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400" spc="-3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395" dirty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80389"/>
            <a:ext cx="2771775" cy="271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2631439"/>
            <a:ext cx="7221855" cy="3859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75" dirty="0">
                <a:solidFill>
                  <a:srgbClr val="073D86"/>
                </a:solidFill>
                <a:latin typeface="Arial"/>
                <a:cs typeface="Arial"/>
              </a:rPr>
              <a:t>Quando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sei 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z="2200" spc="-80" dirty="0">
                <a:solidFill>
                  <a:srgbClr val="073D86"/>
                </a:solidFill>
                <a:latin typeface="Arial"/>
                <a:cs typeface="Arial"/>
              </a:rPr>
              <a:t>scuola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ricordati</a:t>
            </a:r>
            <a:r>
              <a:rPr sz="2200" spc="-41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073D86"/>
                </a:solidFill>
                <a:latin typeface="Arial"/>
                <a:cs typeface="Arial"/>
              </a:rPr>
              <a:t>sempre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di:</a:t>
            </a:r>
            <a:endParaRPr sz="22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b="1" spc="-140" dirty="0">
                <a:solidFill>
                  <a:srgbClr val="073D86"/>
                </a:solidFill>
                <a:latin typeface="Arimo"/>
                <a:cs typeface="Arimo"/>
              </a:rPr>
              <a:t>Lavare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e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disinfettare </a:t>
            </a:r>
            <a:r>
              <a:rPr sz="2200" spc="-45" dirty="0">
                <a:solidFill>
                  <a:srgbClr val="073D86"/>
                </a:solidFill>
                <a:latin typeface="Arial"/>
                <a:cs typeface="Arial"/>
              </a:rPr>
              <a:t>le </a:t>
            </a:r>
            <a:r>
              <a:rPr sz="2200" b="1" spc="-125" dirty="0">
                <a:solidFill>
                  <a:srgbClr val="073D86"/>
                </a:solidFill>
                <a:latin typeface="Arimo"/>
                <a:cs typeface="Arimo"/>
              </a:rPr>
              <a:t>mani </a:t>
            </a:r>
            <a:r>
              <a:rPr sz="2200" spc="-50" dirty="0">
                <a:solidFill>
                  <a:srgbClr val="073D86"/>
                </a:solidFill>
                <a:latin typeface="Arial"/>
                <a:cs typeface="Arial"/>
              </a:rPr>
              <a:t>con</a:t>
            </a:r>
            <a:r>
              <a:rPr sz="2200" spc="-4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73D86"/>
                </a:solidFill>
                <a:latin typeface="Arial"/>
                <a:cs typeface="Arial"/>
              </a:rPr>
              <a:t>frequenza</a:t>
            </a:r>
            <a:endParaRPr sz="22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b="1" spc="-65" dirty="0">
                <a:solidFill>
                  <a:srgbClr val="073D86"/>
                </a:solidFill>
                <a:latin typeface="Arimo"/>
                <a:cs typeface="Arimo"/>
              </a:rPr>
              <a:t>Mantenere</a:t>
            </a:r>
            <a:r>
              <a:rPr sz="2200" b="1" spc="-15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b="1" spc="-95" dirty="0">
                <a:solidFill>
                  <a:srgbClr val="073D86"/>
                </a:solidFill>
                <a:latin typeface="Arimo"/>
                <a:cs typeface="Arimo"/>
              </a:rPr>
              <a:t>la</a:t>
            </a:r>
            <a:r>
              <a:rPr sz="2200" b="1" spc="-14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distanza </a:t>
            </a:r>
            <a:r>
              <a:rPr sz="2200" spc="-55" dirty="0">
                <a:solidFill>
                  <a:srgbClr val="073D86"/>
                </a:solidFill>
                <a:latin typeface="Arial"/>
                <a:cs typeface="Arial"/>
              </a:rPr>
              <a:t>fisica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73D86"/>
                </a:solidFill>
                <a:latin typeface="Arial"/>
                <a:cs typeface="Arial"/>
              </a:rPr>
              <a:t>dagli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altri</a:t>
            </a:r>
            <a:r>
              <a:rPr sz="22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studenti</a:t>
            </a:r>
            <a:endParaRPr sz="2200" dirty="0">
              <a:latin typeface="Arial"/>
              <a:cs typeface="Arial"/>
            </a:endParaRPr>
          </a:p>
          <a:p>
            <a:pPr marL="286385" marR="486409" indent="-274320">
              <a:lnSpc>
                <a:spcPct val="8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b="1" spc="-140" dirty="0">
                <a:solidFill>
                  <a:srgbClr val="073D86"/>
                </a:solidFill>
                <a:latin typeface="Arimo"/>
                <a:cs typeface="Arimo"/>
              </a:rPr>
              <a:t>Indossare 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sempre </a:t>
            </a:r>
            <a:r>
              <a:rPr sz="2200" b="1" spc="-100" dirty="0">
                <a:solidFill>
                  <a:srgbClr val="073D86"/>
                </a:solidFill>
                <a:latin typeface="Arimo"/>
                <a:cs typeface="Arimo"/>
              </a:rPr>
              <a:t>la </a:t>
            </a:r>
            <a:r>
              <a:rPr sz="2200" b="1" spc="-145" dirty="0">
                <a:solidFill>
                  <a:srgbClr val="073D86"/>
                </a:solidFill>
                <a:latin typeface="Arimo"/>
                <a:cs typeface="Arimo"/>
              </a:rPr>
              <a:t>mascherina </a:t>
            </a:r>
            <a:r>
              <a:rPr sz="2200" b="1" spc="-135" dirty="0">
                <a:solidFill>
                  <a:srgbClr val="073D86"/>
                </a:solidFill>
                <a:latin typeface="Arimo"/>
                <a:cs typeface="Arimo"/>
              </a:rPr>
              <a:t>quando </a:t>
            </a:r>
            <a:r>
              <a:rPr sz="2200" b="1" spc="-130" dirty="0">
                <a:solidFill>
                  <a:srgbClr val="073D86"/>
                </a:solidFill>
                <a:latin typeface="Arimo"/>
                <a:cs typeface="Arimo"/>
              </a:rPr>
              <a:t>non </a:t>
            </a:r>
            <a:r>
              <a:rPr sz="2200" b="1" spc="-160" dirty="0">
                <a:solidFill>
                  <a:srgbClr val="073D86"/>
                </a:solidFill>
                <a:latin typeface="Arimo"/>
                <a:cs typeface="Arimo"/>
              </a:rPr>
              <a:t>sei </a:t>
            </a:r>
            <a:r>
              <a:rPr sz="2200" b="1" spc="-100" dirty="0">
                <a:solidFill>
                  <a:srgbClr val="073D86"/>
                </a:solidFill>
                <a:latin typeface="Arimo"/>
                <a:cs typeface="Arimo"/>
              </a:rPr>
              <a:t>al</a:t>
            </a:r>
            <a:r>
              <a:rPr sz="2200" b="1" spc="-22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b="1" spc="-70" dirty="0">
                <a:solidFill>
                  <a:srgbClr val="073D86"/>
                </a:solidFill>
                <a:latin typeface="Arimo"/>
                <a:cs typeface="Arimo"/>
              </a:rPr>
              <a:t>tuo  </a:t>
            </a:r>
            <a:r>
              <a:rPr sz="2200" b="1" spc="-155" dirty="0">
                <a:solidFill>
                  <a:srgbClr val="073D86"/>
                </a:solidFill>
                <a:latin typeface="Arimo"/>
                <a:cs typeface="Arimo"/>
              </a:rPr>
              <a:t>banco</a:t>
            </a:r>
            <a:endParaRPr sz="2200" dirty="0">
              <a:latin typeface="Arimo"/>
              <a:cs typeface="Arimo"/>
            </a:endParaRPr>
          </a:p>
          <a:p>
            <a:pPr marL="286385" marR="5080" indent="-274320">
              <a:lnSpc>
                <a:spcPts val="2110"/>
              </a:lnSpc>
              <a:spcBef>
                <a:spcPts val="509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b="1" spc="-105" dirty="0">
                <a:solidFill>
                  <a:srgbClr val="073D86"/>
                </a:solidFill>
                <a:latin typeface="Arimo"/>
                <a:cs typeface="Arimo"/>
              </a:rPr>
              <a:t>Evitare </a:t>
            </a:r>
            <a:r>
              <a:rPr sz="2200" b="1" spc="-95" dirty="0">
                <a:solidFill>
                  <a:srgbClr val="073D86"/>
                </a:solidFill>
                <a:latin typeface="Arimo"/>
                <a:cs typeface="Arimo"/>
              </a:rPr>
              <a:t>la </a:t>
            </a:r>
            <a:r>
              <a:rPr sz="2200" b="1" spc="-140" dirty="0">
                <a:solidFill>
                  <a:srgbClr val="073D86"/>
                </a:solidFill>
                <a:latin typeface="Arimo"/>
                <a:cs typeface="Arimo"/>
              </a:rPr>
              <a:t>condivisione </a:t>
            </a:r>
            <a:r>
              <a:rPr sz="2200" b="1" spc="-105" dirty="0">
                <a:solidFill>
                  <a:srgbClr val="073D86"/>
                </a:solidFill>
                <a:latin typeface="Arimo"/>
                <a:cs typeface="Arimo"/>
              </a:rPr>
              <a:t>di </a:t>
            </a:r>
            <a:r>
              <a:rPr sz="2200" b="1" spc="-65" dirty="0">
                <a:solidFill>
                  <a:srgbClr val="073D86"/>
                </a:solidFill>
                <a:latin typeface="Arimo"/>
                <a:cs typeface="Arimo"/>
              </a:rPr>
              <a:t>oggetti </a:t>
            </a:r>
            <a:r>
              <a:rPr sz="2200" spc="-50" dirty="0">
                <a:solidFill>
                  <a:srgbClr val="073D86"/>
                </a:solidFill>
                <a:latin typeface="Arial"/>
                <a:cs typeface="Arial"/>
              </a:rPr>
              <a:t>con </a:t>
            </a:r>
            <a:r>
              <a:rPr sz="2200" spc="15" dirty="0">
                <a:solidFill>
                  <a:srgbClr val="073D86"/>
                </a:solidFill>
                <a:latin typeface="Arial"/>
                <a:cs typeface="Arial"/>
              </a:rPr>
              <a:t>altri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studenti, </a:t>
            </a:r>
            <a:r>
              <a:rPr sz="2200" spc="-85" dirty="0">
                <a:solidFill>
                  <a:srgbClr val="073D86"/>
                </a:solidFill>
                <a:latin typeface="Arial"/>
                <a:cs typeface="Arial"/>
              </a:rPr>
              <a:t>ad  </a:t>
            </a:r>
            <a:r>
              <a:rPr sz="2200" spc="-65" dirty="0">
                <a:solidFill>
                  <a:srgbClr val="073D86"/>
                </a:solidFill>
                <a:latin typeface="Arial"/>
                <a:cs typeface="Arial"/>
              </a:rPr>
              <a:t>esempio: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073D86"/>
                </a:solidFill>
                <a:latin typeface="Arial"/>
                <a:cs typeface="Arial"/>
              </a:rPr>
              <a:t>bottiglie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73D86"/>
                </a:solidFill>
                <a:latin typeface="Arial"/>
                <a:cs typeface="Arial"/>
              </a:rPr>
              <a:t>di</a:t>
            </a:r>
            <a:r>
              <a:rPr sz="2200" spc="-12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073D86"/>
                </a:solidFill>
                <a:latin typeface="Arial"/>
                <a:cs typeface="Arial"/>
              </a:rPr>
              <a:t>acqua,</a:t>
            </a:r>
            <a:r>
              <a:rPr sz="22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73D86"/>
                </a:solidFill>
                <a:latin typeface="Arial"/>
                <a:cs typeface="Arial"/>
              </a:rPr>
              <a:t>cibo,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73D86"/>
                </a:solidFill>
                <a:latin typeface="Arial"/>
                <a:cs typeface="Arial"/>
              </a:rPr>
              <a:t>dispositivi</a:t>
            </a:r>
            <a:r>
              <a:rPr sz="22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73D86"/>
                </a:solidFill>
                <a:latin typeface="Arial"/>
                <a:cs typeface="Arial"/>
              </a:rPr>
              <a:t>elettronici,</a:t>
            </a:r>
            <a:r>
              <a:rPr sz="22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073D86"/>
                </a:solidFill>
                <a:latin typeface="Arial"/>
                <a:cs typeface="Arial"/>
              </a:rPr>
              <a:t>libri 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e</a:t>
            </a:r>
            <a:r>
              <a:rPr sz="22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73D86"/>
                </a:solidFill>
                <a:latin typeface="Arial"/>
                <a:cs typeface="Arial"/>
              </a:rPr>
              <a:t>strumenti</a:t>
            </a:r>
            <a:r>
              <a:rPr sz="22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di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73D86"/>
                </a:solidFill>
                <a:latin typeface="Arial"/>
                <a:cs typeface="Arial"/>
              </a:rPr>
              <a:t>scrittura,</a:t>
            </a:r>
            <a:r>
              <a:rPr sz="22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73D86"/>
                </a:solidFill>
                <a:latin typeface="Arial"/>
                <a:cs typeface="Arial"/>
              </a:rPr>
              <a:t>ecc.</a:t>
            </a:r>
            <a:endParaRPr sz="22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b="1" spc="-85" dirty="0">
                <a:solidFill>
                  <a:srgbClr val="073D86"/>
                </a:solidFill>
                <a:latin typeface="Arimo"/>
                <a:cs typeface="Arimo"/>
              </a:rPr>
              <a:t>Utilizzare</a:t>
            </a:r>
            <a:r>
              <a:rPr sz="2200" b="1" spc="-14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200" spc="-15" dirty="0">
                <a:solidFill>
                  <a:srgbClr val="073D86"/>
                </a:solidFill>
                <a:latin typeface="Arial"/>
                <a:cs typeface="Arial"/>
              </a:rPr>
              <a:t>i</a:t>
            </a:r>
            <a:r>
              <a:rPr sz="22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073D86"/>
                </a:solidFill>
                <a:latin typeface="Arial"/>
                <a:cs typeface="Arial"/>
              </a:rPr>
              <a:t>servizi</a:t>
            </a:r>
            <a:r>
              <a:rPr sz="22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200" spc="-40" dirty="0" err="1">
                <a:solidFill>
                  <a:srgbClr val="073D86"/>
                </a:solidFill>
                <a:latin typeface="Arial"/>
                <a:cs typeface="Arial"/>
              </a:rPr>
              <a:t>igienici</a:t>
            </a:r>
            <a:r>
              <a:rPr sz="22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lang="it-IT" sz="2200" spc="-165" dirty="0" smtClean="0">
                <a:solidFill>
                  <a:srgbClr val="073D86"/>
                </a:solidFill>
                <a:latin typeface="Arial"/>
                <a:cs typeface="Arial"/>
              </a:rPr>
              <a:t>come indicato (massimo 3 alla volta)</a:t>
            </a: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200" b="1" spc="-130" dirty="0" smtClean="0">
                <a:solidFill>
                  <a:srgbClr val="073D86"/>
                </a:solidFill>
                <a:latin typeface="Arimo"/>
                <a:cs typeface="Arimo"/>
              </a:rPr>
              <a:t>Non </a:t>
            </a:r>
            <a:r>
              <a:rPr lang="it-IT" sz="2200" b="1" spc="-80" dirty="0" smtClean="0">
                <a:solidFill>
                  <a:srgbClr val="073D86"/>
                </a:solidFill>
                <a:latin typeface="Arimo"/>
                <a:cs typeface="Arimo"/>
              </a:rPr>
              <a:t>lasciare nulla </a:t>
            </a:r>
            <a:r>
              <a:rPr lang="it-IT" sz="2200" spc="-80" dirty="0" smtClean="0">
                <a:solidFill>
                  <a:srgbClr val="073D86"/>
                </a:solidFill>
                <a:latin typeface="Arimo"/>
                <a:cs typeface="Arimo"/>
              </a:rPr>
              <a:t>negli armadi di classe</a:t>
            </a: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lang="it-IT" sz="2200" b="1" spc="-80" dirty="0" smtClean="0">
                <a:solidFill>
                  <a:srgbClr val="073D86"/>
                </a:solidFill>
                <a:latin typeface="Arimo"/>
                <a:cs typeface="Arial"/>
              </a:rPr>
              <a:t>Se ti togli </a:t>
            </a:r>
            <a:r>
              <a:rPr lang="it-IT" sz="2200" spc="-80" dirty="0" smtClean="0">
                <a:solidFill>
                  <a:srgbClr val="073D86"/>
                </a:solidFill>
                <a:latin typeface="Arimo"/>
                <a:cs typeface="Arial"/>
              </a:rPr>
              <a:t>al banco al mascherina, riponila in un sacchetto apposta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67900"/>
            <a:ext cx="788670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3230" marR="5080" indent="-2748280">
              <a:lnSpc>
                <a:spcPct val="100000"/>
              </a:lnSpc>
              <a:spcBef>
                <a:spcPts val="95"/>
              </a:spcBef>
            </a:pPr>
            <a:r>
              <a:rPr spc="-43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spc="-325" dirty="0">
                <a:latin typeface="Arial" panose="020B0604020202020204" pitchFamily="34" charset="0"/>
                <a:cs typeface="Arial" panose="020B0604020202020204" pitchFamily="34" charset="0"/>
              </a:rPr>
              <a:t>PRECAUZIONI </a:t>
            </a:r>
            <a:r>
              <a:rPr spc="-265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pc="-465" dirty="0">
                <a:latin typeface="Arial" panose="020B0604020202020204" pitchFamily="34" charset="0"/>
                <a:cs typeface="Arial" panose="020B0604020202020204" pitchFamily="34" charset="0"/>
              </a:rPr>
              <a:t>PRENDERE </a:t>
            </a:r>
            <a:r>
              <a:rPr spc="-210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pc="-390" dirty="0"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62" y="1435684"/>
            <a:ext cx="2911264" cy="130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447800"/>
            <a:ext cx="2970656" cy="493404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b="1" spc="-135" dirty="0">
                <a:solidFill>
                  <a:srgbClr val="073D86"/>
                </a:solidFill>
                <a:latin typeface="Arimo"/>
                <a:cs typeface="Arimo"/>
              </a:rPr>
              <a:t>Evita </a:t>
            </a:r>
            <a:r>
              <a:rPr sz="2000" b="1" spc="-140" dirty="0">
                <a:solidFill>
                  <a:srgbClr val="073D86"/>
                </a:solidFill>
                <a:latin typeface="Arimo"/>
                <a:cs typeface="Arimo"/>
              </a:rPr>
              <a:t>assembramenti </a:t>
            </a:r>
            <a:r>
              <a:rPr sz="2000" b="1" spc="-100" dirty="0">
                <a:solidFill>
                  <a:srgbClr val="073D86"/>
                </a:solidFill>
                <a:latin typeface="Arimo"/>
                <a:cs typeface="Arimo"/>
              </a:rPr>
              <a:t>prima </a:t>
            </a:r>
            <a:r>
              <a:rPr sz="2000" b="1" spc="-110" dirty="0">
                <a:solidFill>
                  <a:srgbClr val="073D86"/>
                </a:solidFill>
                <a:latin typeface="Arimo"/>
                <a:cs typeface="Arimo"/>
              </a:rPr>
              <a:t>di </a:t>
            </a:r>
            <a:r>
              <a:rPr sz="2000" b="1" spc="-75" dirty="0">
                <a:solidFill>
                  <a:srgbClr val="073D86"/>
                </a:solidFill>
                <a:latin typeface="Arimo"/>
                <a:cs typeface="Arimo"/>
              </a:rPr>
              <a:t>entrare </a:t>
            </a:r>
            <a:r>
              <a:rPr sz="2000" b="1" spc="-160" dirty="0">
                <a:solidFill>
                  <a:srgbClr val="073D86"/>
                </a:solidFill>
                <a:latin typeface="Arimo"/>
                <a:cs typeface="Arimo"/>
              </a:rPr>
              <a:t>a</a:t>
            </a:r>
            <a:r>
              <a:rPr sz="2000" b="1" spc="-28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000" b="1" spc="-190" dirty="0">
                <a:solidFill>
                  <a:srgbClr val="073D86"/>
                </a:solidFill>
                <a:latin typeface="Arimo"/>
                <a:cs typeface="Arimo"/>
              </a:rPr>
              <a:t>scuola</a:t>
            </a:r>
            <a:endParaRPr sz="2000" dirty="0">
              <a:latin typeface="Arimo"/>
              <a:cs typeface="Arimo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b="1" spc="-95" dirty="0">
                <a:solidFill>
                  <a:srgbClr val="073D86"/>
                </a:solidFill>
                <a:latin typeface="Arimo"/>
                <a:cs typeface="Arimo"/>
              </a:rPr>
              <a:t>Utilizza </a:t>
            </a:r>
            <a:r>
              <a:rPr sz="2000" b="1" spc="-140" dirty="0">
                <a:solidFill>
                  <a:srgbClr val="073D86"/>
                </a:solidFill>
                <a:latin typeface="Arimo"/>
                <a:cs typeface="Arimo"/>
              </a:rPr>
              <a:t>sempre l’ingresso </a:t>
            </a:r>
            <a:r>
              <a:rPr sz="2000" b="1" spc="-180" dirty="0">
                <a:solidFill>
                  <a:srgbClr val="073D86"/>
                </a:solidFill>
                <a:latin typeface="Arimo"/>
                <a:cs typeface="Arimo"/>
              </a:rPr>
              <a:t>che </a:t>
            </a:r>
            <a:r>
              <a:rPr sz="2000" b="1" spc="-95" dirty="0">
                <a:solidFill>
                  <a:srgbClr val="073D86"/>
                </a:solidFill>
                <a:latin typeface="Arimo"/>
                <a:cs typeface="Arimo"/>
              </a:rPr>
              <a:t>verrà </a:t>
            </a:r>
            <a:r>
              <a:rPr sz="2000" b="1" spc="-165" dirty="0">
                <a:solidFill>
                  <a:srgbClr val="073D86"/>
                </a:solidFill>
                <a:latin typeface="Arimo"/>
                <a:cs typeface="Arimo"/>
              </a:rPr>
              <a:t>assegnato</a:t>
            </a:r>
            <a:r>
              <a:rPr sz="2000" b="1" spc="-20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000" b="1" spc="-105" dirty="0">
                <a:solidFill>
                  <a:srgbClr val="073D86"/>
                </a:solidFill>
                <a:latin typeface="Arimo"/>
                <a:cs typeface="Arimo"/>
              </a:rPr>
              <a:t>alla</a:t>
            </a:r>
            <a:endParaRPr sz="2000" dirty="0">
              <a:latin typeface="Arimo"/>
              <a:cs typeface="Arimo"/>
            </a:endParaRPr>
          </a:p>
          <a:p>
            <a:pPr marL="286385">
              <a:lnSpc>
                <a:spcPct val="100000"/>
              </a:lnSpc>
            </a:pPr>
            <a:r>
              <a:rPr sz="2000" b="1" spc="-85" dirty="0">
                <a:solidFill>
                  <a:srgbClr val="073D86"/>
                </a:solidFill>
                <a:latin typeface="Arimo"/>
                <a:cs typeface="Arimo"/>
              </a:rPr>
              <a:t>tua </a:t>
            </a:r>
            <a:r>
              <a:rPr sz="2000" b="1" spc="-190" dirty="0">
                <a:solidFill>
                  <a:srgbClr val="073D86"/>
                </a:solidFill>
                <a:latin typeface="Arimo"/>
                <a:cs typeface="Arimo"/>
              </a:rPr>
              <a:t>classe</a:t>
            </a:r>
            <a:r>
              <a:rPr sz="2000" spc="-190" dirty="0">
                <a:solidFill>
                  <a:srgbClr val="073D86"/>
                </a:solidFill>
                <a:latin typeface="Arial"/>
                <a:cs typeface="Arial"/>
              </a:rPr>
              <a:t>, </a:t>
            </a:r>
            <a:r>
              <a:rPr sz="2000" spc="-45" dirty="0">
                <a:solidFill>
                  <a:srgbClr val="073D86"/>
                </a:solidFill>
                <a:latin typeface="Arial"/>
                <a:cs typeface="Arial"/>
              </a:rPr>
              <a:t>raggiungendola </a:t>
            </a:r>
            <a:r>
              <a:rPr sz="2000" dirty="0">
                <a:solidFill>
                  <a:srgbClr val="073D86"/>
                </a:solidFill>
                <a:latin typeface="Arial"/>
                <a:cs typeface="Arial"/>
              </a:rPr>
              <a:t>il </a:t>
            </a:r>
            <a:r>
              <a:rPr sz="2000" spc="-30" dirty="0">
                <a:solidFill>
                  <a:srgbClr val="073D86"/>
                </a:solidFill>
                <a:latin typeface="Arial"/>
                <a:cs typeface="Arial"/>
              </a:rPr>
              <a:t>prima</a:t>
            </a:r>
            <a:r>
              <a:rPr sz="2000" spc="-39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73D86"/>
                </a:solidFill>
                <a:latin typeface="Arial"/>
                <a:cs typeface="Arial"/>
              </a:rPr>
              <a:t>possibile</a:t>
            </a:r>
            <a:endParaRPr sz="2000" dirty="0">
              <a:latin typeface="Arial"/>
              <a:cs typeface="Arial"/>
            </a:endParaRPr>
          </a:p>
          <a:p>
            <a:pPr marL="286385" marR="296545" indent="-274320">
              <a:lnSpc>
                <a:spcPct val="100000"/>
              </a:lnSpc>
              <a:spcBef>
                <a:spcPts val="58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b="1" spc="-70" dirty="0">
                <a:solidFill>
                  <a:srgbClr val="073D86"/>
                </a:solidFill>
                <a:latin typeface="Arimo"/>
                <a:cs typeface="Arimo"/>
              </a:rPr>
              <a:t>Mantieni </a:t>
            </a:r>
            <a:r>
              <a:rPr sz="2000" b="1" spc="-140" dirty="0">
                <a:solidFill>
                  <a:srgbClr val="073D86"/>
                </a:solidFill>
                <a:latin typeface="Arimo"/>
                <a:cs typeface="Arimo"/>
              </a:rPr>
              <a:t>sempre </a:t>
            </a:r>
            <a:r>
              <a:rPr sz="2000" b="1" spc="-65" dirty="0">
                <a:solidFill>
                  <a:srgbClr val="073D86"/>
                </a:solidFill>
                <a:latin typeface="Arimo"/>
                <a:cs typeface="Arimo"/>
              </a:rPr>
              <a:t>il </a:t>
            </a:r>
            <a:r>
              <a:rPr sz="2000" b="1" spc="-120" dirty="0">
                <a:solidFill>
                  <a:srgbClr val="073D86"/>
                </a:solidFill>
                <a:latin typeface="Arimo"/>
                <a:cs typeface="Arimo"/>
              </a:rPr>
              <a:t>distanziamento </a:t>
            </a:r>
            <a:r>
              <a:rPr sz="2000" spc="-15" dirty="0">
                <a:solidFill>
                  <a:srgbClr val="073D86"/>
                </a:solidFill>
                <a:latin typeface="Arial"/>
                <a:cs typeface="Arial"/>
              </a:rPr>
              <a:t>di </a:t>
            </a:r>
            <a:r>
              <a:rPr sz="2000" spc="-55" dirty="0" err="1">
                <a:solidFill>
                  <a:srgbClr val="073D86"/>
                </a:solidFill>
                <a:latin typeface="Arial"/>
                <a:cs typeface="Arial"/>
              </a:rPr>
              <a:t>almeno</a:t>
            </a:r>
            <a:r>
              <a:rPr sz="2000" spc="-4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lang="it-IT" sz="2000" spc="-440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45" dirty="0" smtClean="0">
                <a:solidFill>
                  <a:srgbClr val="073D86"/>
                </a:solidFill>
                <a:latin typeface="Arial"/>
                <a:cs typeface="Arial"/>
              </a:rPr>
              <a:t>un  </a:t>
            </a:r>
            <a:r>
              <a:rPr sz="2000" spc="20" dirty="0">
                <a:solidFill>
                  <a:srgbClr val="073D86"/>
                </a:solidFill>
                <a:latin typeface="Arial"/>
                <a:cs typeface="Arial"/>
              </a:rPr>
              <a:t>metro </a:t>
            </a:r>
            <a:r>
              <a:rPr sz="2000" spc="-65" dirty="0">
                <a:solidFill>
                  <a:srgbClr val="073D86"/>
                </a:solidFill>
                <a:latin typeface="Arial"/>
                <a:cs typeface="Arial"/>
              </a:rPr>
              <a:t>dai </a:t>
            </a:r>
            <a:r>
              <a:rPr sz="2000" spc="35" dirty="0">
                <a:solidFill>
                  <a:srgbClr val="073D86"/>
                </a:solidFill>
                <a:latin typeface="Arial"/>
                <a:cs typeface="Arial"/>
              </a:rPr>
              <a:t>tuoi</a:t>
            </a:r>
            <a:r>
              <a:rPr sz="2000" spc="-40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73D86"/>
                </a:solidFill>
                <a:latin typeface="Arial"/>
                <a:cs typeface="Arial"/>
              </a:rPr>
              <a:t>compagni</a:t>
            </a:r>
            <a:endParaRPr sz="20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b="1" spc="-175" dirty="0">
                <a:solidFill>
                  <a:srgbClr val="073D86"/>
                </a:solidFill>
                <a:latin typeface="Arimo"/>
                <a:cs typeface="Arimo"/>
              </a:rPr>
              <a:t>Indossa </a:t>
            </a:r>
            <a:r>
              <a:rPr sz="2000" b="1" spc="-140" dirty="0">
                <a:solidFill>
                  <a:srgbClr val="073D86"/>
                </a:solidFill>
                <a:latin typeface="Arimo"/>
                <a:cs typeface="Arimo"/>
              </a:rPr>
              <a:t>sempre </a:t>
            </a:r>
            <a:r>
              <a:rPr sz="2000" b="1" spc="-100" dirty="0">
                <a:solidFill>
                  <a:srgbClr val="073D86"/>
                </a:solidFill>
                <a:latin typeface="Arimo"/>
                <a:cs typeface="Arimo"/>
              </a:rPr>
              <a:t>la</a:t>
            </a:r>
            <a:r>
              <a:rPr sz="2000" b="1" spc="-12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2000" b="1" spc="-160" dirty="0" err="1" smtClean="0">
                <a:solidFill>
                  <a:srgbClr val="073D86"/>
                </a:solidFill>
                <a:latin typeface="Arimo"/>
                <a:cs typeface="Arimo"/>
              </a:rPr>
              <a:t>mascherina</a:t>
            </a:r>
            <a:r>
              <a:rPr lang="it-IT" sz="2000" b="1" spc="-160" dirty="0" smtClean="0">
                <a:solidFill>
                  <a:srgbClr val="073D86"/>
                </a:solidFill>
                <a:latin typeface="Arimo"/>
                <a:cs typeface="Arimo"/>
              </a:rPr>
              <a:t> negli spazi comuni</a:t>
            </a:r>
            <a:endParaRPr sz="2000" dirty="0">
              <a:latin typeface="Arimo"/>
              <a:cs typeface="Arim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5276" y="580389"/>
            <a:ext cx="54711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0" dirty="0">
                <a:latin typeface="Arial" panose="020B0604020202020204" pitchFamily="34" charset="0"/>
                <a:cs typeface="Arial" panose="020B0604020202020204" pitchFamily="34" charset="0"/>
              </a:rPr>
              <a:t>L’INGRESSO </a:t>
            </a:r>
            <a:r>
              <a:rPr sz="4400" spc="-22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4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425" dirty="0"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395123" cy="49998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1676400"/>
            <a:ext cx="4001923" cy="4375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380"/>
              </a:lnSpc>
              <a:spcBef>
                <a:spcPts val="9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endParaRPr lang="it-IT" sz="1600" b="1" spc="-135" dirty="0" smtClean="0">
              <a:solidFill>
                <a:srgbClr val="073D86"/>
              </a:solidFill>
              <a:latin typeface="Arimo"/>
              <a:cs typeface="Arimo"/>
            </a:endParaRPr>
          </a:p>
          <a:p>
            <a:pPr marL="287020" indent="-274320">
              <a:lnSpc>
                <a:spcPts val="2380"/>
              </a:lnSpc>
              <a:spcBef>
                <a:spcPts val="9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600" b="1" spc="-135" dirty="0" err="1" smtClean="0">
                <a:solidFill>
                  <a:srgbClr val="073D86"/>
                </a:solidFill>
                <a:latin typeface="Arimo"/>
                <a:cs typeface="Arimo"/>
              </a:rPr>
              <a:t>Sanifica</a:t>
            </a:r>
            <a:r>
              <a:rPr sz="1600" b="1" spc="-155" dirty="0" smtClean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130" dirty="0">
                <a:solidFill>
                  <a:srgbClr val="073D86"/>
                </a:solidFill>
                <a:latin typeface="Arimo"/>
                <a:cs typeface="Arimo"/>
              </a:rPr>
              <a:t>sempre</a:t>
            </a:r>
            <a:r>
              <a:rPr sz="1600" b="1" spc="-14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75" dirty="0">
                <a:solidFill>
                  <a:srgbClr val="073D86"/>
                </a:solidFill>
                <a:latin typeface="Arimo"/>
                <a:cs typeface="Arimo"/>
              </a:rPr>
              <a:t>le</a:t>
            </a:r>
            <a:r>
              <a:rPr sz="1600" b="1" spc="-13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125" dirty="0">
                <a:solidFill>
                  <a:srgbClr val="073D86"/>
                </a:solidFill>
                <a:latin typeface="Arimo"/>
                <a:cs typeface="Arimo"/>
              </a:rPr>
              <a:t>mani</a:t>
            </a:r>
            <a:r>
              <a:rPr sz="1600" b="1" spc="-13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spc="-50" dirty="0">
                <a:solidFill>
                  <a:srgbClr val="073D86"/>
                </a:solidFill>
                <a:latin typeface="Arial"/>
                <a:cs typeface="Arial"/>
              </a:rPr>
              <a:t>con</a:t>
            </a:r>
            <a:r>
              <a:rPr sz="16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73D86"/>
                </a:solidFill>
                <a:latin typeface="Arial"/>
                <a:cs typeface="Arial"/>
              </a:rPr>
              <a:t>il</a:t>
            </a:r>
            <a:r>
              <a:rPr sz="16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73D86"/>
                </a:solidFill>
                <a:latin typeface="Arial"/>
                <a:cs typeface="Arial"/>
              </a:rPr>
              <a:t>gel</a:t>
            </a:r>
            <a:r>
              <a:rPr sz="16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73D86"/>
                </a:solidFill>
                <a:latin typeface="Arial"/>
                <a:cs typeface="Arial"/>
              </a:rPr>
              <a:t>disinfettante</a:t>
            </a:r>
            <a:r>
              <a:rPr sz="16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73D86"/>
                </a:solidFill>
                <a:latin typeface="Arial"/>
                <a:cs typeface="Arial"/>
              </a:rPr>
              <a:t>prima</a:t>
            </a:r>
            <a:endParaRPr sz="1600" dirty="0">
              <a:latin typeface="Arial"/>
              <a:cs typeface="Arial"/>
            </a:endParaRPr>
          </a:p>
          <a:p>
            <a:pPr marL="286385">
              <a:lnSpc>
                <a:spcPts val="2380"/>
              </a:lnSpc>
            </a:pPr>
            <a:r>
              <a:rPr sz="1600" spc="-40" dirty="0">
                <a:solidFill>
                  <a:srgbClr val="073D86"/>
                </a:solidFill>
                <a:latin typeface="Arial"/>
                <a:cs typeface="Arial"/>
              </a:rPr>
              <a:t>dell’ingresso </a:t>
            </a:r>
            <a:r>
              <a:rPr sz="1600" spc="-25" dirty="0">
                <a:solidFill>
                  <a:srgbClr val="073D86"/>
                </a:solidFill>
                <a:latin typeface="Arial"/>
                <a:cs typeface="Arial"/>
              </a:rPr>
              <a:t>in </a:t>
            </a:r>
            <a:r>
              <a:rPr sz="1600" spc="-85" dirty="0">
                <a:solidFill>
                  <a:srgbClr val="073D86"/>
                </a:solidFill>
                <a:latin typeface="Arial"/>
                <a:cs typeface="Arial"/>
              </a:rPr>
              <a:t>aula </a:t>
            </a:r>
            <a:r>
              <a:rPr sz="1600" spc="-100" dirty="0">
                <a:solidFill>
                  <a:srgbClr val="073D86"/>
                </a:solidFill>
                <a:latin typeface="Arial"/>
                <a:cs typeface="Arial"/>
              </a:rPr>
              <a:t>e </a:t>
            </a:r>
            <a:r>
              <a:rPr sz="1600" b="1" spc="-175" dirty="0">
                <a:solidFill>
                  <a:srgbClr val="073D86"/>
                </a:solidFill>
                <a:latin typeface="Arimo"/>
                <a:cs typeface="Arimo"/>
              </a:rPr>
              <a:t>indossa </a:t>
            </a:r>
            <a:r>
              <a:rPr sz="1600" b="1" spc="-95" dirty="0">
                <a:solidFill>
                  <a:srgbClr val="073D86"/>
                </a:solidFill>
                <a:latin typeface="Arimo"/>
                <a:cs typeface="Arimo"/>
              </a:rPr>
              <a:t>la</a:t>
            </a:r>
            <a:r>
              <a:rPr sz="1600" b="1" spc="-45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145" dirty="0">
                <a:solidFill>
                  <a:srgbClr val="073D86"/>
                </a:solidFill>
                <a:latin typeface="Arimo"/>
                <a:cs typeface="Arimo"/>
              </a:rPr>
              <a:t>mascherina</a:t>
            </a:r>
            <a:endParaRPr sz="1600" dirty="0">
              <a:latin typeface="Arimo"/>
              <a:cs typeface="Arimo"/>
            </a:endParaRPr>
          </a:p>
          <a:p>
            <a:pPr marL="286385" marR="57785" indent="-274320">
              <a:lnSpc>
                <a:spcPct val="8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600" b="1" dirty="0">
                <a:solidFill>
                  <a:srgbClr val="073D86"/>
                </a:solidFill>
                <a:latin typeface="Arimo"/>
                <a:cs typeface="Arimo"/>
              </a:rPr>
              <a:t>I </a:t>
            </a:r>
            <a:r>
              <a:rPr sz="1600" b="1" spc="-145" dirty="0">
                <a:solidFill>
                  <a:srgbClr val="073D86"/>
                </a:solidFill>
                <a:latin typeface="Arimo"/>
                <a:cs typeface="Arimo"/>
              </a:rPr>
              <a:t>banchi </a:t>
            </a:r>
            <a:r>
              <a:rPr sz="1600" b="1" spc="-130" dirty="0">
                <a:solidFill>
                  <a:srgbClr val="073D86"/>
                </a:solidFill>
                <a:latin typeface="Arimo"/>
                <a:cs typeface="Arimo"/>
              </a:rPr>
              <a:t>devono </a:t>
            </a:r>
            <a:r>
              <a:rPr sz="1600" b="1" spc="-155" dirty="0">
                <a:solidFill>
                  <a:srgbClr val="073D86"/>
                </a:solidFill>
                <a:latin typeface="Arimo"/>
                <a:cs typeface="Arimo"/>
              </a:rPr>
              <a:t>essere </a:t>
            </a:r>
            <a:r>
              <a:rPr sz="1600" b="1" spc="-100" dirty="0">
                <a:solidFill>
                  <a:srgbClr val="073D86"/>
                </a:solidFill>
                <a:latin typeface="Arimo"/>
                <a:cs typeface="Arimo"/>
              </a:rPr>
              <a:t>distanziati </a:t>
            </a:r>
            <a:r>
              <a:rPr sz="1600" spc="-65" dirty="0">
                <a:solidFill>
                  <a:srgbClr val="073D86"/>
                </a:solidFill>
                <a:latin typeface="Arial"/>
                <a:cs typeface="Arial"/>
              </a:rPr>
              <a:t>seguendo </a:t>
            </a:r>
            <a:r>
              <a:rPr sz="1600" spc="-70" dirty="0">
                <a:solidFill>
                  <a:srgbClr val="073D86"/>
                </a:solidFill>
                <a:latin typeface="Arial"/>
                <a:cs typeface="Arial"/>
              </a:rPr>
              <a:t>la</a:t>
            </a:r>
            <a:r>
              <a:rPr sz="1600" spc="-3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073D86"/>
                </a:solidFill>
                <a:latin typeface="Arial"/>
                <a:cs typeface="Arial"/>
              </a:rPr>
              <a:t>segnaletica  </a:t>
            </a:r>
            <a:r>
              <a:rPr sz="1600" spc="-45" dirty="0">
                <a:solidFill>
                  <a:srgbClr val="073D86"/>
                </a:solidFill>
                <a:latin typeface="Arial"/>
                <a:cs typeface="Arial"/>
              </a:rPr>
              <a:t>disposta </a:t>
            </a:r>
            <a:r>
              <a:rPr sz="1600" spc="-75" dirty="0">
                <a:solidFill>
                  <a:srgbClr val="073D86"/>
                </a:solidFill>
                <a:latin typeface="Arial"/>
                <a:cs typeface="Arial"/>
              </a:rPr>
              <a:t>sul </a:t>
            </a:r>
            <a:r>
              <a:rPr sz="1600" spc="-25" dirty="0">
                <a:solidFill>
                  <a:srgbClr val="073D86"/>
                </a:solidFill>
                <a:latin typeface="Arial"/>
                <a:cs typeface="Arial"/>
              </a:rPr>
              <a:t>pavimento. </a:t>
            </a:r>
            <a:endParaRPr lang="it-IT" sz="1600" spc="-25" dirty="0" smtClean="0">
              <a:solidFill>
                <a:srgbClr val="073D86"/>
              </a:solidFill>
              <a:latin typeface="Arial"/>
              <a:cs typeface="Arial"/>
            </a:endParaRPr>
          </a:p>
          <a:p>
            <a:pPr marL="286385" marR="57785" indent="-274320">
              <a:lnSpc>
                <a:spcPct val="80000"/>
              </a:lnSpc>
              <a:spcBef>
                <a:spcPts val="53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600" b="1" spc="-55" dirty="0" smtClean="0">
                <a:solidFill>
                  <a:srgbClr val="073D86"/>
                </a:solidFill>
                <a:latin typeface="Arial"/>
                <a:cs typeface="Arial"/>
              </a:rPr>
              <a:t>Non </a:t>
            </a:r>
            <a:r>
              <a:rPr sz="1600" b="1" spc="-50" dirty="0">
                <a:solidFill>
                  <a:srgbClr val="073D86"/>
                </a:solidFill>
                <a:latin typeface="Arial"/>
                <a:cs typeface="Arial"/>
              </a:rPr>
              <a:t>spostare </a:t>
            </a:r>
            <a:r>
              <a:rPr sz="1600" dirty="0">
                <a:solidFill>
                  <a:srgbClr val="073D86"/>
                </a:solidFill>
                <a:latin typeface="Arial"/>
                <a:cs typeface="Arial"/>
              </a:rPr>
              <a:t>il </a:t>
            </a:r>
            <a:r>
              <a:rPr sz="1600" spc="-60" dirty="0">
                <a:solidFill>
                  <a:srgbClr val="073D86"/>
                </a:solidFill>
                <a:latin typeface="Arial"/>
                <a:cs typeface="Arial"/>
              </a:rPr>
              <a:t>banco dalla </a:t>
            </a:r>
            <a:r>
              <a:rPr sz="1600" spc="-125" dirty="0">
                <a:solidFill>
                  <a:srgbClr val="073D86"/>
                </a:solidFill>
                <a:latin typeface="Arial"/>
                <a:cs typeface="Arial"/>
              </a:rPr>
              <a:t>sua  </a:t>
            </a:r>
            <a:r>
              <a:rPr sz="1600" spc="-50" dirty="0">
                <a:solidFill>
                  <a:srgbClr val="073D86"/>
                </a:solidFill>
                <a:latin typeface="Arial"/>
                <a:cs typeface="Arial"/>
              </a:rPr>
              <a:t>posizione.</a:t>
            </a:r>
            <a:endParaRPr sz="1600" dirty="0">
              <a:latin typeface="Arial"/>
              <a:cs typeface="Arial"/>
            </a:endParaRPr>
          </a:p>
          <a:p>
            <a:pPr marL="287020" indent="-274320">
              <a:lnSpc>
                <a:spcPts val="2375"/>
              </a:lnSpc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600" spc="-60" dirty="0">
                <a:solidFill>
                  <a:srgbClr val="073D86"/>
                </a:solidFill>
                <a:latin typeface="Arial"/>
                <a:cs typeface="Arial"/>
              </a:rPr>
              <a:t>Riponi</a:t>
            </a:r>
            <a:r>
              <a:rPr sz="16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073D86"/>
                </a:solidFill>
                <a:latin typeface="Arial"/>
                <a:cs typeface="Arial"/>
              </a:rPr>
              <a:t>sempre</a:t>
            </a:r>
            <a:r>
              <a:rPr sz="16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73D86"/>
                </a:solidFill>
                <a:latin typeface="Arial"/>
                <a:cs typeface="Arial"/>
              </a:rPr>
              <a:t>lo</a:t>
            </a:r>
            <a:r>
              <a:rPr sz="1600" spc="-12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073D86"/>
                </a:solidFill>
                <a:latin typeface="Arimo"/>
                <a:cs typeface="Arimo"/>
              </a:rPr>
              <a:t>zaino</a:t>
            </a:r>
            <a:r>
              <a:rPr sz="1600" b="1" spc="-16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145" dirty="0">
                <a:solidFill>
                  <a:srgbClr val="073D86"/>
                </a:solidFill>
                <a:latin typeface="Arimo"/>
                <a:cs typeface="Arimo"/>
              </a:rPr>
              <a:t>a </a:t>
            </a:r>
            <a:r>
              <a:rPr sz="1600" b="1" spc="-40" dirty="0">
                <a:solidFill>
                  <a:srgbClr val="073D86"/>
                </a:solidFill>
                <a:latin typeface="Arimo"/>
                <a:cs typeface="Arimo"/>
              </a:rPr>
              <a:t>terra</a:t>
            </a:r>
            <a:r>
              <a:rPr sz="1600" b="1" spc="-14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85" dirty="0">
                <a:solidFill>
                  <a:srgbClr val="073D86"/>
                </a:solidFill>
                <a:latin typeface="Arimo"/>
                <a:cs typeface="Arimo"/>
              </a:rPr>
              <a:t>sotto</a:t>
            </a:r>
            <a:r>
              <a:rPr sz="1600" b="1" spc="-13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60" dirty="0" err="1">
                <a:solidFill>
                  <a:srgbClr val="073D86"/>
                </a:solidFill>
                <a:latin typeface="Arimo"/>
                <a:cs typeface="Arimo"/>
              </a:rPr>
              <a:t>il</a:t>
            </a:r>
            <a:r>
              <a:rPr sz="1600" b="1" spc="-13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140" dirty="0" err="1" smtClean="0">
                <a:solidFill>
                  <a:srgbClr val="073D86"/>
                </a:solidFill>
                <a:latin typeface="Arimo"/>
                <a:cs typeface="Arimo"/>
              </a:rPr>
              <a:t>banco</a:t>
            </a:r>
            <a:endParaRPr lang="it-IT" sz="1600" b="1" spc="-140" dirty="0" smtClean="0">
              <a:solidFill>
                <a:srgbClr val="073D86"/>
              </a:solidFill>
              <a:latin typeface="Arimo"/>
              <a:cs typeface="Arimo"/>
            </a:endParaRPr>
          </a:p>
          <a:p>
            <a:pPr marL="287020" indent="-274320">
              <a:lnSpc>
                <a:spcPts val="2375"/>
              </a:lnSpc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600" b="1" spc="-125" dirty="0" err="1" smtClean="0">
                <a:solidFill>
                  <a:srgbClr val="073D86"/>
                </a:solidFill>
                <a:latin typeface="Arimo"/>
                <a:cs typeface="Arimo"/>
              </a:rPr>
              <a:t>Evita</a:t>
            </a:r>
            <a:r>
              <a:rPr sz="1600" b="1" spc="-145" dirty="0" smtClean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95" dirty="0">
                <a:solidFill>
                  <a:srgbClr val="073D86"/>
                </a:solidFill>
                <a:latin typeface="Arimo"/>
                <a:cs typeface="Arimo"/>
              </a:rPr>
              <a:t>la</a:t>
            </a:r>
            <a:r>
              <a:rPr sz="1600" b="1" spc="-14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140" dirty="0">
                <a:solidFill>
                  <a:srgbClr val="073D86"/>
                </a:solidFill>
                <a:latin typeface="Arimo"/>
                <a:cs typeface="Arimo"/>
              </a:rPr>
              <a:t>condivisione</a:t>
            </a:r>
            <a:r>
              <a:rPr sz="1600" b="1" spc="-14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105" dirty="0">
                <a:solidFill>
                  <a:srgbClr val="073D86"/>
                </a:solidFill>
                <a:latin typeface="Arimo"/>
                <a:cs typeface="Arimo"/>
              </a:rPr>
              <a:t>di</a:t>
            </a:r>
            <a:r>
              <a:rPr sz="1600" b="1" spc="-13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65" dirty="0">
                <a:solidFill>
                  <a:srgbClr val="073D86"/>
                </a:solidFill>
                <a:latin typeface="Arimo"/>
                <a:cs typeface="Arimo"/>
              </a:rPr>
              <a:t>oggetti</a:t>
            </a:r>
            <a:r>
              <a:rPr sz="1600" b="1" spc="-114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spc="-50" dirty="0">
                <a:solidFill>
                  <a:srgbClr val="073D86"/>
                </a:solidFill>
                <a:latin typeface="Arial"/>
                <a:cs typeface="Arial"/>
              </a:rPr>
              <a:t>con</a:t>
            </a:r>
            <a:r>
              <a:rPr sz="16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73D86"/>
                </a:solidFill>
                <a:latin typeface="Arial"/>
                <a:cs typeface="Arial"/>
              </a:rPr>
              <a:t>gli</a:t>
            </a:r>
            <a:r>
              <a:rPr sz="16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73D86"/>
                </a:solidFill>
                <a:latin typeface="Arial"/>
                <a:cs typeface="Arial"/>
              </a:rPr>
              <a:t>altri</a:t>
            </a:r>
            <a:r>
              <a:rPr sz="16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73D86"/>
                </a:solidFill>
                <a:latin typeface="Arial"/>
                <a:cs typeface="Arial"/>
              </a:rPr>
              <a:t>studenti</a:t>
            </a:r>
            <a:endParaRPr sz="16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600" b="1" spc="-165" dirty="0">
                <a:solidFill>
                  <a:srgbClr val="073D86"/>
                </a:solidFill>
                <a:latin typeface="Arimo"/>
                <a:cs typeface="Arimo"/>
              </a:rPr>
              <a:t>Indossa</a:t>
            </a:r>
            <a:r>
              <a:rPr sz="1600" b="1" spc="-130" dirty="0">
                <a:solidFill>
                  <a:srgbClr val="073D86"/>
                </a:solidFill>
                <a:latin typeface="Arimo"/>
                <a:cs typeface="Arimo"/>
              </a:rPr>
              <a:t> sempre</a:t>
            </a:r>
            <a:r>
              <a:rPr sz="1600" b="1" spc="-140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95" dirty="0">
                <a:solidFill>
                  <a:srgbClr val="073D86"/>
                </a:solidFill>
                <a:latin typeface="Arimo"/>
                <a:cs typeface="Arimo"/>
              </a:rPr>
              <a:t>la</a:t>
            </a:r>
            <a:r>
              <a:rPr sz="1600" b="1" spc="-145" dirty="0">
                <a:solidFill>
                  <a:srgbClr val="073D86"/>
                </a:solidFill>
                <a:latin typeface="Arimo"/>
                <a:cs typeface="Arimo"/>
              </a:rPr>
              <a:t> mascherina</a:t>
            </a:r>
            <a:r>
              <a:rPr sz="1600" b="1" spc="-15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spc="-45" dirty="0">
                <a:solidFill>
                  <a:srgbClr val="073D86"/>
                </a:solidFill>
                <a:latin typeface="Arial"/>
                <a:cs typeface="Arial"/>
              </a:rPr>
              <a:t>quando</a:t>
            </a:r>
            <a:r>
              <a:rPr sz="16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073D86"/>
                </a:solidFill>
                <a:latin typeface="Arial"/>
                <a:cs typeface="Arial"/>
              </a:rPr>
              <a:t>lasci</a:t>
            </a:r>
            <a:r>
              <a:rPr sz="16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73D86"/>
                </a:solidFill>
                <a:latin typeface="Arial"/>
                <a:cs typeface="Arial"/>
              </a:rPr>
              <a:t>il</a:t>
            </a:r>
            <a:r>
              <a:rPr sz="1600"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073D86"/>
                </a:solidFill>
                <a:latin typeface="Arial"/>
                <a:cs typeface="Arial"/>
              </a:rPr>
              <a:t>tuo</a:t>
            </a:r>
            <a:r>
              <a:rPr sz="1600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73D86"/>
                </a:solidFill>
                <a:latin typeface="Arial"/>
                <a:cs typeface="Arial"/>
              </a:rPr>
              <a:t>posto</a:t>
            </a:r>
            <a:endParaRPr sz="16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600" spc="-100" dirty="0">
                <a:solidFill>
                  <a:srgbClr val="073D86"/>
                </a:solidFill>
                <a:latin typeface="Arial"/>
                <a:cs typeface="Arial"/>
              </a:rPr>
              <a:t>Siedi </a:t>
            </a:r>
            <a:r>
              <a:rPr sz="1600" spc="-65" dirty="0">
                <a:solidFill>
                  <a:srgbClr val="073D86"/>
                </a:solidFill>
                <a:latin typeface="Arial"/>
                <a:cs typeface="Arial"/>
              </a:rPr>
              <a:t>sempre </a:t>
            </a:r>
            <a:r>
              <a:rPr sz="1600" spc="-70" dirty="0">
                <a:solidFill>
                  <a:srgbClr val="073D86"/>
                </a:solidFill>
                <a:latin typeface="Arial"/>
                <a:cs typeface="Arial"/>
              </a:rPr>
              <a:t>al </a:t>
            </a:r>
            <a:r>
              <a:rPr sz="1600" b="1" spc="-155" dirty="0">
                <a:solidFill>
                  <a:srgbClr val="073D86"/>
                </a:solidFill>
                <a:latin typeface="Arimo"/>
                <a:cs typeface="Arimo"/>
              </a:rPr>
              <a:t>banco </a:t>
            </a:r>
            <a:r>
              <a:rPr sz="1600" b="1" spc="-165" dirty="0">
                <a:solidFill>
                  <a:srgbClr val="073D86"/>
                </a:solidFill>
                <a:latin typeface="Arimo"/>
                <a:cs typeface="Arimo"/>
              </a:rPr>
              <a:t>che </a:t>
            </a:r>
            <a:r>
              <a:rPr sz="1600" b="1" spc="-5" dirty="0" err="1">
                <a:solidFill>
                  <a:srgbClr val="073D86"/>
                </a:solidFill>
                <a:latin typeface="Arimo"/>
                <a:cs typeface="Arimo"/>
              </a:rPr>
              <a:t>ti</a:t>
            </a:r>
            <a:r>
              <a:rPr sz="1600" b="1" spc="-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85" dirty="0" err="1" smtClean="0">
                <a:solidFill>
                  <a:srgbClr val="073D86"/>
                </a:solidFill>
                <a:latin typeface="Arimo"/>
                <a:cs typeface="Arimo"/>
              </a:rPr>
              <a:t>verrà</a:t>
            </a:r>
            <a:r>
              <a:rPr lang="it-IT" sz="1600" b="1" spc="-85" dirty="0" smtClean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459" dirty="0" smtClean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lang="it-IT" sz="1600" b="1" spc="-459" dirty="0" smtClean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150" dirty="0" err="1" smtClean="0">
                <a:solidFill>
                  <a:srgbClr val="073D86"/>
                </a:solidFill>
                <a:latin typeface="Arimo"/>
                <a:cs typeface="Arimo"/>
              </a:rPr>
              <a:t>assegnato</a:t>
            </a:r>
            <a:endParaRPr sz="1600" dirty="0">
              <a:latin typeface="Arimo"/>
              <a:cs typeface="Arimo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600" b="1" spc="-135" dirty="0">
                <a:solidFill>
                  <a:srgbClr val="073D86"/>
                </a:solidFill>
                <a:latin typeface="Arimo"/>
                <a:cs typeface="Arimo"/>
              </a:rPr>
              <a:t>Riponi</a:t>
            </a:r>
            <a:r>
              <a:rPr sz="1600" b="1" spc="-12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dirty="0">
                <a:solidFill>
                  <a:srgbClr val="073D86"/>
                </a:solidFill>
                <a:latin typeface="Arial"/>
                <a:cs typeface="Arial"/>
              </a:rPr>
              <a:t>il</a:t>
            </a:r>
            <a:r>
              <a:rPr sz="16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73D86"/>
                </a:solidFill>
                <a:latin typeface="Arial"/>
                <a:cs typeface="Arial"/>
              </a:rPr>
              <a:t>cappotto</a:t>
            </a:r>
            <a:r>
              <a:rPr sz="1600"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73D86"/>
                </a:solidFill>
                <a:latin typeface="Arial"/>
                <a:cs typeface="Arial"/>
              </a:rPr>
              <a:t>o</a:t>
            </a:r>
            <a:r>
              <a:rPr sz="16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073D86"/>
                </a:solidFill>
                <a:latin typeface="Arial"/>
                <a:cs typeface="Arial"/>
              </a:rPr>
              <a:t>la</a:t>
            </a:r>
            <a:r>
              <a:rPr sz="16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073D86"/>
                </a:solidFill>
                <a:latin typeface="Arial"/>
                <a:cs typeface="Arial"/>
              </a:rPr>
              <a:t>giacca</a:t>
            </a:r>
            <a:r>
              <a:rPr sz="1600"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073D86"/>
                </a:solidFill>
                <a:latin typeface="Arial"/>
                <a:cs typeface="Arial"/>
              </a:rPr>
              <a:t>sulla</a:t>
            </a:r>
            <a:r>
              <a:rPr sz="16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073D86"/>
                </a:solidFill>
                <a:latin typeface="Arial"/>
                <a:cs typeface="Arial"/>
              </a:rPr>
              <a:t>spalliera</a:t>
            </a:r>
            <a:r>
              <a:rPr sz="1600"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73D86"/>
                </a:solidFill>
                <a:latin typeface="Arial"/>
                <a:cs typeface="Arial"/>
              </a:rPr>
              <a:t>della</a:t>
            </a:r>
            <a:r>
              <a:rPr sz="1600"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73D86"/>
                </a:solidFill>
                <a:latin typeface="Arial"/>
                <a:cs typeface="Arial"/>
              </a:rPr>
              <a:t>tua</a:t>
            </a:r>
            <a:r>
              <a:rPr sz="1600"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073D86"/>
                </a:solidFill>
                <a:latin typeface="Arial"/>
                <a:cs typeface="Arial"/>
              </a:rPr>
              <a:t>sedia</a:t>
            </a:r>
            <a:endParaRPr sz="16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600" b="1" spc="-160" dirty="0">
                <a:solidFill>
                  <a:srgbClr val="073D86"/>
                </a:solidFill>
                <a:latin typeface="Arimo"/>
                <a:cs typeface="Arimo"/>
              </a:rPr>
              <a:t>L’aula </a:t>
            </a:r>
            <a:r>
              <a:rPr sz="1600" b="1" spc="-125" dirty="0">
                <a:solidFill>
                  <a:srgbClr val="073D86"/>
                </a:solidFill>
                <a:latin typeface="Arimo"/>
                <a:cs typeface="Arimo"/>
              </a:rPr>
              <a:t>deve </a:t>
            </a:r>
            <a:r>
              <a:rPr sz="1600" b="1" spc="-155" dirty="0">
                <a:solidFill>
                  <a:srgbClr val="073D86"/>
                </a:solidFill>
                <a:latin typeface="Arimo"/>
                <a:cs typeface="Arimo"/>
              </a:rPr>
              <a:t>essere </a:t>
            </a:r>
            <a:r>
              <a:rPr sz="1600" b="1" spc="-100" dirty="0">
                <a:solidFill>
                  <a:srgbClr val="073D86"/>
                </a:solidFill>
                <a:latin typeface="Arimo"/>
                <a:cs typeface="Arimo"/>
              </a:rPr>
              <a:t>adeguatamente</a:t>
            </a:r>
            <a:r>
              <a:rPr sz="1600" b="1" spc="-145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z="1600" b="1" spc="-90" dirty="0">
                <a:solidFill>
                  <a:srgbClr val="073D86"/>
                </a:solidFill>
                <a:latin typeface="Arimo"/>
                <a:cs typeface="Arimo"/>
              </a:rPr>
              <a:t>arieggiata</a:t>
            </a:r>
            <a:endParaRPr sz="1600" dirty="0">
              <a:latin typeface="Arimo"/>
              <a:cs typeface="Arim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758" y="580389"/>
            <a:ext cx="7316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5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sz="4400" spc="-375" dirty="0">
                <a:latin typeface="Arial" panose="020B0604020202020204" pitchFamily="34" charset="0"/>
                <a:cs typeface="Arial" panose="020B0604020202020204" pitchFamily="34" charset="0"/>
              </a:rPr>
              <a:t>COMPORTAMENTO </a:t>
            </a:r>
            <a:r>
              <a:rPr sz="4400" spc="-114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4400" spc="-3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-240" dirty="0">
                <a:latin typeface="Arial" panose="020B0604020202020204" pitchFamily="34" charset="0"/>
                <a:cs typeface="Arial" panose="020B0604020202020204" pitchFamily="34" charset="0"/>
              </a:rPr>
              <a:t>AULA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33320"/>
            <a:ext cx="3810000" cy="22530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1981201"/>
            <a:ext cx="4763923" cy="42132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6385" marR="5080" indent="-274320">
              <a:lnSpc>
                <a:spcPts val="2380"/>
              </a:lnSpc>
              <a:spcBef>
                <a:spcPts val="390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b="1" spc="-145" dirty="0">
                <a:solidFill>
                  <a:srgbClr val="073D86"/>
                </a:solidFill>
                <a:latin typeface="Arimo"/>
                <a:cs typeface="Arimo"/>
              </a:rPr>
              <a:t>Assicurati </a:t>
            </a:r>
            <a:r>
              <a:rPr spc="-60" dirty="0">
                <a:solidFill>
                  <a:srgbClr val="073D86"/>
                </a:solidFill>
                <a:latin typeface="Arial"/>
                <a:cs typeface="Arial"/>
              </a:rPr>
              <a:t>sempre</a:t>
            </a:r>
            <a:r>
              <a:rPr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80" dirty="0">
                <a:solidFill>
                  <a:srgbClr val="073D86"/>
                </a:solidFill>
                <a:latin typeface="Arial"/>
                <a:cs typeface="Arial"/>
              </a:rPr>
              <a:t>che</a:t>
            </a:r>
            <a:r>
              <a:rPr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73D86"/>
                </a:solidFill>
                <a:latin typeface="Arial"/>
                <a:cs typeface="Arial"/>
              </a:rPr>
              <a:t>tastiere</a:t>
            </a:r>
            <a:r>
              <a:rPr spc="-17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100" dirty="0">
                <a:solidFill>
                  <a:srgbClr val="073D86"/>
                </a:solidFill>
                <a:latin typeface="Arial"/>
                <a:cs typeface="Arial"/>
              </a:rPr>
              <a:t>e</a:t>
            </a:r>
            <a:r>
              <a:rPr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75" dirty="0">
                <a:solidFill>
                  <a:srgbClr val="073D86"/>
                </a:solidFill>
                <a:latin typeface="Arial"/>
                <a:cs typeface="Arial"/>
              </a:rPr>
              <a:t>mouse</a:t>
            </a:r>
            <a:r>
              <a:rPr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073D86"/>
                </a:solidFill>
                <a:latin typeface="Arial"/>
                <a:cs typeface="Arial"/>
              </a:rPr>
              <a:t>del</a:t>
            </a:r>
            <a:r>
              <a:rPr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073D86"/>
                </a:solidFill>
                <a:latin typeface="Arial"/>
                <a:cs typeface="Arial"/>
              </a:rPr>
              <a:t>pc</a:t>
            </a:r>
            <a:r>
              <a:rPr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75" dirty="0">
                <a:solidFill>
                  <a:srgbClr val="073D86"/>
                </a:solidFill>
                <a:latin typeface="Arial"/>
                <a:cs typeface="Arial"/>
              </a:rPr>
              <a:t>uso</a:t>
            </a:r>
            <a:r>
              <a:rPr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75" dirty="0">
                <a:solidFill>
                  <a:srgbClr val="073D86"/>
                </a:solidFill>
                <a:latin typeface="Arial"/>
                <a:cs typeface="Arial"/>
              </a:rPr>
              <a:t>siano  </a:t>
            </a:r>
            <a:r>
              <a:rPr dirty="0">
                <a:solidFill>
                  <a:srgbClr val="073D86"/>
                </a:solidFill>
                <a:latin typeface="Arial"/>
                <a:cs typeface="Arial"/>
              </a:rPr>
              <a:t>stati </a:t>
            </a:r>
            <a:r>
              <a:rPr spc="-10" dirty="0">
                <a:solidFill>
                  <a:srgbClr val="073D86"/>
                </a:solidFill>
                <a:latin typeface="Arial"/>
                <a:cs typeface="Arial"/>
              </a:rPr>
              <a:t>opportunamente</a:t>
            </a:r>
            <a:r>
              <a:rPr spc="-30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73D86"/>
                </a:solidFill>
                <a:latin typeface="Arial"/>
                <a:cs typeface="Arial"/>
              </a:rPr>
              <a:t>igienizzati</a:t>
            </a:r>
            <a:endParaRPr dirty="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22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b="1" spc="-145" dirty="0">
                <a:solidFill>
                  <a:srgbClr val="073D86"/>
                </a:solidFill>
                <a:latin typeface="Arimo"/>
                <a:cs typeface="Arimo"/>
              </a:rPr>
              <a:t>Assicurati </a:t>
            </a:r>
            <a:r>
              <a:rPr spc="-60" dirty="0">
                <a:solidFill>
                  <a:srgbClr val="073D86"/>
                </a:solidFill>
                <a:latin typeface="Arial"/>
                <a:cs typeface="Arial"/>
              </a:rPr>
              <a:t>sempre</a:t>
            </a:r>
            <a:r>
              <a:rPr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80" dirty="0">
                <a:solidFill>
                  <a:srgbClr val="073D86"/>
                </a:solidFill>
                <a:latin typeface="Arial"/>
                <a:cs typeface="Arial"/>
              </a:rPr>
              <a:t>che</a:t>
            </a:r>
            <a:r>
              <a:rPr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073D86"/>
                </a:solidFill>
                <a:latin typeface="Arial"/>
                <a:cs typeface="Arial"/>
              </a:rPr>
              <a:t>gli</a:t>
            </a:r>
            <a:r>
              <a:rPr spc="-13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73D86"/>
                </a:solidFill>
                <a:latin typeface="Arial"/>
                <a:cs typeface="Arial"/>
              </a:rPr>
              <a:t>attrezzi</a:t>
            </a:r>
            <a:r>
              <a:rPr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50" dirty="0">
                <a:solidFill>
                  <a:srgbClr val="073D86"/>
                </a:solidFill>
                <a:latin typeface="Arial"/>
                <a:cs typeface="Arial"/>
              </a:rPr>
              <a:t>della</a:t>
            </a:r>
            <a:r>
              <a:rPr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073D86"/>
                </a:solidFill>
                <a:latin typeface="Arial"/>
                <a:cs typeface="Arial"/>
              </a:rPr>
              <a:t>palestra</a:t>
            </a:r>
            <a:r>
              <a:rPr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73D86"/>
                </a:solidFill>
                <a:latin typeface="Arial"/>
                <a:cs typeface="Arial"/>
              </a:rPr>
              <a:t>in</a:t>
            </a:r>
            <a:r>
              <a:rPr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75" dirty="0" err="1">
                <a:solidFill>
                  <a:srgbClr val="073D86"/>
                </a:solidFill>
                <a:latin typeface="Arial"/>
                <a:cs typeface="Arial"/>
              </a:rPr>
              <a:t>uso</a:t>
            </a:r>
            <a:r>
              <a:rPr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20" dirty="0" smtClean="0">
                <a:solidFill>
                  <a:srgbClr val="073D86"/>
                </a:solidFill>
                <a:latin typeface="Arial"/>
                <a:cs typeface="Arial"/>
              </a:rPr>
              <a:t>per</a:t>
            </a:r>
            <a:r>
              <a:rPr lang="it-IT" spc="-20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25" dirty="0" err="1" smtClean="0">
                <a:solidFill>
                  <a:srgbClr val="073D86"/>
                </a:solidFill>
                <a:latin typeface="Arial"/>
                <a:cs typeface="Arial"/>
              </a:rPr>
              <a:t>l’attività</a:t>
            </a:r>
            <a:r>
              <a:rPr spc="-170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75" dirty="0">
                <a:solidFill>
                  <a:srgbClr val="073D86"/>
                </a:solidFill>
                <a:latin typeface="Arial"/>
                <a:cs typeface="Arial"/>
              </a:rPr>
              <a:t>siano</a:t>
            </a:r>
            <a:r>
              <a:rPr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73D86"/>
                </a:solidFill>
                <a:latin typeface="Arial"/>
                <a:cs typeface="Arial"/>
              </a:rPr>
              <a:t>stati</a:t>
            </a:r>
            <a:r>
              <a:rPr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73D86"/>
                </a:solidFill>
                <a:latin typeface="Arial"/>
                <a:cs typeface="Arial"/>
              </a:rPr>
              <a:t>opportunamente</a:t>
            </a:r>
            <a:r>
              <a:rPr spc="-16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73D86"/>
                </a:solidFill>
                <a:latin typeface="Arial"/>
                <a:cs typeface="Arial"/>
              </a:rPr>
              <a:t>igienizzati</a:t>
            </a:r>
            <a:endParaRPr dirty="0">
              <a:latin typeface="Arial"/>
              <a:cs typeface="Arial"/>
            </a:endParaRPr>
          </a:p>
          <a:p>
            <a:pPr marL="287020" indent="-274320">
              <a:lnSpc>
                <a:spcPts val="2510"/>
              </a:lnSpc>
              <a:spcBef>
                <a:spcPts val="26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b="1" spc="-155" dirty="0">
                <a:solidFill>
                  <a:srgbClr val="073D86"/>
                </a:solidFill>
                <a:latin typeface="Arimo"/>
                <a:cs typeface="Arimo"/>
              </a:rPr>
              <a:t>Segui </a:t>
            </a:r>
            <a:r>
              <a:rPr b="1" spc="-130" dirty="0">
                <a:solidFill>
                  <a:srgbClr val="073D86"/>
                </a:solidFill>
                <a:latin typeface="Arimo"/>
                <a:cs typeface="Arimo"/>
              </a:rPr>
              <a:t>sempre </a:t>
            </a:r>
            <a:r>
              <a:rPr b="1" spc="-135" dirty="0">
                <a:solidFill>
                  <a:srgbClr val="073D86"/>
                </a:solidFill>
                <a:latin typeface="Arimo"/>
                <a:cs typeface="Arimo"/>
              </a:rPr>
              <a:t>scrupolosamente </a:t>
            </a:r>
            <a:r>
              <a:rPr b="1" spc="-75" dirty="0">
                <a:solidFill>
                  <a:srgbClr val="073D86"/>
                </a:solidFill>
                <a:latin typeface="Arimo"/>
                <a:cs typeface="Arimo"/>
              </a:rPr>
              <a:t>le </a:t>
            </a:r>
            <a:r>
              <a:rPr b="1" spc="-125" dirty="0" err="1">
                <a:solidFill>
                  <a:srgbClr val="073D86"/>
                </a:solidFill>
                <a:latin typeface="Arimo"/>
                <a:cs typeface="Arimo"/>
              </a:rPr>
              <a:t>indicazioni</a:t>
            </a:r>
            <a:r>
              <a:rPr b="1" spc="-204" dirty="0">
                <a:solidFill>
                  <a:srgbClr val="073D86"/>
                </a:solidFill>
                <a:latin typeface="Arimo"/>
                <a:cs typeface="Arimo"/>
              </a:rPr>
              <a:t> </a:t>
            </a:r>
            <a:r>
              <a:rPr spc="-75" dirty="0" err="1" smtClean="0">
                <a:solidFill>
                  <a:srgbClr val="073D86"/>
                </a:solidFill>
                <a:latin typeface="Arial"/>
                <a:cs typeface="Arial"/>
              </a:rPr>
              <a:t>sul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spc="-35" dirty="0" err="1" smtClean="0">
                <a:solidFill>
                  <a:srgbClr val="073D86"/>
                </a:solidFill>
                <a:latin typeface="Arial"/>
                <a:cs typeface="Arial"/>
              </a:rPr>
              <a:t>distanziamento</a:t>
            </a:r>
            <a:r>
              <a:rPr spc="-35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25" dirty="0" err="1">
                <a:solidFill>
                  <a:srgbClr val="073D86"/>
                </a:solidFill>
                <a:latin typeface="Arial"/>
                <a:cs typeface="Arial"/>
              </a:rPr>
              <a:t>durante</a:t>
            </a:r>
            <a:r>
              <a:rPr spc="-2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25" dirty="0" err="1" smtClean="0">
                <a:solidFill>
                  <a:srgbClr val="073D86"/>
                </a:solidFill>
                <a:latin typeface="Arial"/>
                <a:cs typeface="Arial"/>
              </a:rPr>
              <a:t>l’attività</a:t>
            </a:r>
            <a:r>
              <a:rPr lang="it-IT" spc="25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434" dirty="0" smtClean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55" dirty="0" err="1" smtClean="0">
                <a:solidFill>
                  <a:srgbClr val="073D86"/>
                </a:solidFill>
                <a:latin typeface="Arial"/>
                <a:cs typeface="Arial"/>
              </a:rPr>
              <a:t>fisica</a:t>
            </a:r>
            <a:r>
              <a:rPr lang="it-IT" spc="-55" dirty="0" smtClean="0">
                <a:solidFill>
                  <a:srgbClr val="073D86"/>
                </a:solidFill>
                <a:latin typeface="Arial"/>
                <a:cs typeface="Arial"/>
              </a:rPr>
              <a:t> ( 2 metri di distanza)</a:t>
            </a:r>
            <a:endParaRPr dirty="0">
              <a:latin typeface="Arial"/>
              <a:cs typeface="Arial"/>
            </a:endParaRPr>
          </a:p>
          <a:p>
            <a:pPr marL="286385" marR="235585" indent="-274320">
              <a:lnSpc>
                <a:spcPct val="90000"/>
              </a:lnSpc>
              <a:spcBef>
                <a:spcPts val="525"/>
              </a:spcBef>
              <a:buClr>
                <a:srgbClr val="30B6FC"/>
              </a:buClr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b="1" spc="-114" dirty="0">
                <a:solidFill>
                  <a:srgbClr val="073D86"/>
                </a:solidFill>
                <a:latin typeface="Arimo"/>
                <a:cs typeface="Arimo"/>
              </a:rPr>
              <a:t>Ricordati </a:t>
            </a:r>
            <a:r>
              <a:rPr b="1" spc="-165" dirty="0">
                <a:solidFill>
                  <a:srgbClr val="073D86"/>
                </a:solidFill>
                <a:latin typeface="Arimo"/>
                <a:cs typeface="Arimo"/>
              </a:rPr>
              <a:t>che </a:t>
            </a:r>
            <a:r>
              <a:rPr b="1" spc="-75" dirty="0">
                <a:solidFill>
                  <a:srgbClr val="073D86"/>
                </a:solidFill>
                <a:latin typeface="Arimo"/>
                <a:cs typeface="Arimo"/>
              </a:rPr>
              <a:t>per </a:t>
            </a:r>
            <a:r>
              <a:rPr b="1" spc="-80" dirty="0">
                <a:solidFill>
                  <a:srgbClr val="073D86"/>
                </a:solidFill>
                <a:latin typeface="Arimo"/>
                <a:cs typeface="Arimo"/>
              </a:rPr>
              <a:t>le </a:t>
            </a:r>
            <a:r>
              <a:rPr b="1" spc="-85" dirty="0">
                <a:solidFill>
                  <a:srgbClr val="073D86"/>
                </a:solidFill>
                <a:latin typeface="Arimo"/>
                <a:cs typeface="Arimo"/>
              </a:rPr>
              <a:t>ore </a:t>
            </a:r>
            <a:r>
              <a:rPr b="1" spc="-105" dirty="0">
                <a:solidFill>
                  <a:srgbClr val="073D86"/>
                </a:solidFill>
                <a:latin typeface="Arimo"/>
                <a:cs typeface="Arimo"/>
              </a:rPr>
              <a:t>di lezione </a:t>
            </a:r>
            <a:r>
              <a:rPr b="1" spc="-110" dirty="0">
                <a:solidFill>
                  <a:srgbClr val="073D86"/>
                </a:solidFill>
                <a:latin typeface="Arimo"/>
                <a:cs typeface="Arimo"/>
              </a:rPr>
              <a:t>dedicate </a:t>
            </a:r>
            <a:r>
              <a:rPr b="1" spc="-145" dirty="0">
                <a:solidFill>
                  <a:srgbClr val="073D86"/>
                </a:solidFill>
                <a:latin typeface="Arimo"/>
                <a:cs typeface="Arimo"/>
              </a:rPr>
              <a:t>a </a:t>
            </a:r>
            <a:r>
              <a:rPr b="1" spc="-155" dirty="0">
                <a:solidFill>
                  <a:srgbClr val="073D86"/>
                </a:solidFill>
                <a:latin typeface="Arimo"/>
                <a:cs typeface="Arimo"/>
              </a:rPr>
              <a:t>scienze  </a:t>
            </a:r>
            <a:r>
              <a:rPr b="1" spc="-75" dirty="0">
                <a:solidFill>
                  <a:srgbClr val="073D86"/>
                </a:solidFill>
                <a:latin typeface="Arimo"/>
                <a:cs typeface="Arimo"/>
              </a:rPr>
              <a:t>motorie </a:t>
            </a:r>
            <a:r>
              <a:rPr spc="-45" dirty="0">
                <a:solidFill>
                  <a:srgbClr val="073D86"/>
                </a:solidFill>
                <a:latin typeface="Arial"/>
                <a:cs typeface="Arial"/>
              </a:rPr>
              <a:t>devi venire </a:t>
            </a:r>
            <a:r>
              <a:rPr spc="-65" dirty="0">
                <a:solidFill>
                  <a:srgbClr val="073D86"/>
                </a:solidFill>
                <a:latin typeface="Arial"/>
                <a:cs typeface="Arial"/>
              </a:rPr>
              <a:t>già </a:t>
            </a:r>
            <a:r>
              <a:rPr spc="-145" dirty="0">
                <a:solidFill>
                  <a:srgbClr val="073D86"/>
                </a:solidFill>
                <a:latin typeface="Arial"/>
                <a:cs typeface="Arial"/>
              </a:rPr>
              <a:t>a </a:t>
            </a:r>
            <a:r>
              <a:rPr spc="-80" dirty="0">
                <a:solidFill>
                  <a:srgbClr val="073D86"/>
                </a:solidFill>
                <a:latin typeface="Arial"/>
                <a:cs typeface="Arial"/>
              </a:rPr>
              <a:t>scuola </a:t>
            </a:r>
            <a:r>
              <a:rPr spc="-50" dirty="0">
                <a:solidFill>
                  <a:srgbClr val="073D86"/>
                </a:solidFill>
                <a:latin typeface="Arial"/>
                <a:cs typeface="Arial"/>
              </a:rPr>
              <a:t>con </a:t>
            </a:r>
            <a:r>
              <a:rPr b="1" spc="-20" dirty="0">
                <a:solidFill>
                  <a:srgbClr val="073D86"/>
                </a:solidFill>
                <a:latin typeface="Arial"/>
                <a:cs typeface="Arial"/>
              </a:rPr>
              <a:t>l’abbigliamento  </a:t>
            </a:r>
            <a:r>
              <a:rPr b="1" spc="-5" dirty="0">
                <a:solidFill>
                  <a:srgbClr val="073D86"/>
                </a:solidFill>
                <a:latin typeface="Arial"/>
                <a:cs typeface="Arial"/>
              </a:rPr>
              <a:t>sportivo</a:t>
            </a:r>
            <a:r>
              <a:rPr b="1"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073D86"/>
                </a:solidFill>
                <a:latin typeface="Arial"/>
                <a:cs typeface="Arial"/>
              </a:rPr>
              <a:t>adatto</a:t>
            </a:r>
            <a:r>
              <a:rPr b="1" spc="-16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073D86"/>
                </a:solidFill>
                <a:latin typeface="Arial"/>
                <a:cs typeface="Arial"/>
              </a:rPr>
              <a:t>indossato,</a:t>
            </a:r>
            <a:r>
              <a:rPr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85" dirty="0">
                <a:solidFill>
                  <a:srgbClr val="073D86"/>
                </a:solidFill>
                <a:latin typeface="Arial"/>
                <a:cs typeface="Arial"/>
              </a:rPr>
              <a:t>ad</a:t>
            </a:r>
            <a:r>
              <a:rPr spc="-13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75" dirty="0">
                <a:solidFill>
                  <a:srgbClr val="073D86"/>
                </a:solidFill>
                <a:latin typeface="Arial"/>
                <a:cs typeface="Arial"/>
              </a:rPr>
              <a:t>eccezione</a:t>
            </a:r>
            <a:r>
              <a:rPr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073D86"/>
                </a:solidFill>
                <a:latin typeface="Arial"/>
                <a:cs typeface="Arial"/>
              </a:rPr>
              <a:t>delle</a:t>
            </a:r>
            <a:r>
              <a:rPr spc="-15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85" dirty="0">
                <a:solidFill>
                  <a:srgbClr val="073D86"/>
                </a:solidFill>
                <a:latin typeface="Arial"/>
                <a:cs typeface="Arial"/>
              </a:rPr>
              <a:t>scarpe</a:t>
            </a:r>
            <a:r>
              <a:rPr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73D86"/>
                </a:solidFill>
                <a:latin typeface="Arial"/>
                <a:cs typeface="Arial"/>
              </a:rPr>
              <a:t>(gli  </a:t>
            </a:r>
            <a:r>
              <a:rPr spc="-20" dirty="0">
                <a:solidFill>
                  <a:srgbClr val="073D86"/>
                </a:solidFill>
                <a:latin typeface="Arial"/>
                <a:cs typeface="Arial"/>
              </a:rPr>
              <a:t>spogliatoi</a:t>
            </a:r>
            <a:r>
              <a:rPr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50" dirty="0">
                <a:solidFill>
                  <a:srgbClr val="073D86"/>
                </a:solidFill>
                <a:latin typeface="Arial"/>
                <a:cs typeface="Arial"/>
              </a:rPr>
              <a:t>della</a:t>
            </a:r>
            <a:r>
              <a:rPr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073D86"/>
                </a:solidFill>
                <a:latin typeface="Arial"/>
                <a:cs typeface="Arial"/>
              </a:rPr>
              <a:t>palestra</a:t>
            </a:r>
            <a:r>
              <a:rPr spc="-145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73D86"/>
                </a:solidFill>
                <a:latin typeface="Arial"/>
                <a:cs typeface="Arial"/>
              </a:rPr>
              <a:t>non</a:t>
            </a:r>
            <a:r>
              <a:rPr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73D86"/>
                </a:solidFill>
                <a:latin typeface="Arial"/>
                <a:cs typeface="Arial"/>
              </a:rPr>
              <a:t>potranno</a:t>
            </a:r>
            <a:r>
              <a:rPr spc="-14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105" dirty="0">
                <a:solidFill>
                  <a:srgbClr val="073D86"/>
                </a:solidFill>
                <a:latin typeface="Arial"/>
                <a:cs typeface="Arial"/>
              </a:rPr>
              <a:t>essere</a:t>
            </a:r>
            <a:r>
              <a:rPr spc="-150" dirty="0">
                <a:solidFill>
                  <a:srgbClr val="073D86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73D86"/>
                </a:solidFill>
                <a:latin typeface="Arial"/>
                <a:cs typeface="Arial"/>
              </a:rPr>
              <a:t>utilizzati).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513985"/>
            <a:ext cx="78867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6395" marR="5080" indent="-347980" algn="ctr">
              <a:lnSpc>
                <a:spcPct val="100000"/>
              </a:lnSpc>
              <a:spcBef>
                <a:spcPts val="95"/>
              </a:spcBef>
            </a:pPr>
            <a:r>
              <a:rPr spc="-43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spc="-325" dirty="0">
                <a:latin typeface="Arial" panose="020B0604020202020204" pitchFamily="34" charset="0"/>
                <a:cs typeface="Arial" panose="020B0604020202020204" pitchFamily="34" charset="0"/>
              </a:rPr>
              <a:t>PRECAUZIONI </a:t>
            </a:r>
            <a:r>
              <a:rPr spc="-265" dirty="0" smtClean="0">
                <a:latin typeface="Arial" panose="020B0604020202020204" pitchFamily="34" charset="0"/>
                <a:cs typeface="Arial" panose="020B0604020202020204" pitchFamily="34" charset="0"/>
              </a:rPr>
              <a:t>NEI  </a:t>
            </a:r>
            <a:r>
              <a:rPr spc="-315" dirty="0">
                <a:latin typeface="Arial" panose="020B0604020202020204" pitchFamily="34" charset="0"/>
                <a:cs typeface="Arial" panose="020B0604020202020204" pitchFamily="34" charset="0"/>
              </a:rPr>
              <a:t>LABORATORI </a:t>
            </a:r>
            <a:r>
              <a:rPr lang="it-IT" spc="-590" dirty="0" smtClean="0">
                <a:latin typeface="Arial" panose="020B0604020202020204" pitchFamily="34" charset="0"/>
                <a:cs typeface="Arial" panose="020B0604020202020204" pitchFamily="34" charset="0"/>
              </a:rPr>
              <a:t>e  I N </a:t>
            </a:r>
            <a:r>
              <a:rPr spc="-470" dirty="0" smtClean="0">
                <a:latin typeface="Arial" panose="020B0604020202020204" pitchFamily="34" charset="0"/>
                <a:cs typeface="Arial" panose="020B0604020202020204" pitchFamily="34" charset="0"/>
              </a:rPr>
              <a:t>PALESTR</a:t>
            </a:r>
            <a:r>
              <a:rPr lang="it-IT" spc="-47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pc="-4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9"/>
            <a:ext cx="2643266" cy="1752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92" y="3387548"/>
            <a:ext cx="43215" cy="829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92" y="3387548"/>
            <a:ext cx="43215" cy="829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576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923</Words>
  <Application>Microsoft Office PowerPoint</Application>
  <PresentationFormat>Presentazione su schermo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Arimo</vt:lpstr>
      <vt:lpstr>Calibri</vt:lpstr>
      <vt:lpstr>Calibri Light</vt:lpstr>
      <vt:lpstr>Wingdings</vt:lpstr>
      <vt:lpstr>Tema di Office</vt:lpstr>
      <vt:lpstr>IL RIENTRO A SCUOLA</vt:lpstr>
      <vt:lpstr>Presentazione standard di PowerPoint</vt:lpstr>
      <vt:lpstr>Presentazione standard di PowerPoint</vt:lpstr>
      <vt:lpstr>I CONTROLLI DA FARE A CASA</vt:lpstr>
      <vt:lpstr>I CONTATTI</vt:lpstr>
      <vt:lpstr>LE PRECAUZIONI DA PRENDERE A  SCUOLA</vt:lpstr>
      <vt:lpstr>L’INGRESSO A SCUOLA</vt:lpstr>
      <vt:lpstr>IL COMPORTAMENTO IN AULA</vt:lpstr>
      <vt:lpstr>LE PRECAUZIONI NEI  LABORATORI e  I N PALESTRA</vt:lpstr>
      <vt:lpstr>L’INTERVALLO</vt:lpstr>
      <vt:lpstr>SPOSTAMENTI DALL’AULA AL LABORATORIO INFORMATICA</vt:lpstr>
      <vt:lpstr>PERCHE’ SONO COSI’ IMPORTANTI  L’USO DELLA MASCHERINA E IL  DISTANZIAMENTO</vt:lpstr>
      <vt:lpstr>LA MASCHERINA E’ UN DPI</vt:lpstr>
      <vt:lpstr>IN CASO DI FEBBRE, TOSSE O ALTRI  SINTOMI A SCUOLA : COSA FARE?</vt:lpstr>
      <vt:lpstr>RISPETTARE IL REGOLAMENTO</vt:lpstr>
      <vt:lpstr>NOTA BENE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RIENTRO A SCUOLA</dc:title>
  <dc:creator>user</dc:creator>
  <cp:lastModifiedBy>Silvia Consolo</cp:lastModifiedBy>
  <cp:revision>18</cp:revision>
  <dcterms:created xsi:type="dcterms:W3CDTF">2020-09-04T11:59:46Z</dcterms:created>
  <dcterms:modified xsi:type="dcterms:W3CDTF">2020-09-08T12:29:02Z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2020-08-31T00:00:00Z</vt:filetime>
  </property>
  <property fmtid="{D5CDD505-2E9C-101B-9397-08002B2CF9AE}" pid="3" name="Creator">
    <vt:lpwstr>Microsoft® PowerPoint® per Office 365</vt:lpwstr>
  </property>
  <property fmtid="{D5CDD505-2E9C-101B-9397-08002B2CF9AE}" pid="4" name="LastSaved">
    <vt:filetime>2020-09-04T00:00:00Z</vt:filetime>
  </property>
</Properties>
</file>